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Lst>
  <p:sldSz cx="13004800" cy="9753600"/>
  <p:notesSz cx="6858000" cy="9144000"/>
  <p:embeddedFontLst>
    <p:embeddedFont>
      <p:font typeface="Helvetica Neue" panose="020B0604020202020204" charset="0"/>
      <p:regular r:id="rId26"/>
      <p:bold r:id="rId27"/>
      <p:italic r:id="rId28"/>
      <p:boldItalic r:id="rId29"/>
    </p:embeddedFont>
    <p:embeddedFont>
      <p:font typeface="Arial-Rounded" panose="020B0500000000000000" pitchFamily="34" charset="0"/>
      <p:regular r:id="rId30"/>
    </p:embeddedFont>
    <p:embeddedFont>
      <p:font typeface="Comfortaa" panose="020B0604020202020204" charset="0"/>
      <p:regular r:id="rId31"/>
      <p:bold r:id="rId32"/>
    </p:embeddedFont>
    <p:embeddedFont>
      <p:font typeface="Old Standard TT" panose="020B0604020202020204" charset="0"/>
      <p:regular r:id="rId33"/>
      <p:bold r:id="rId34"/>
      <p:italic r:id="rId35"/>
    </p:embeddedFont>
    <p:embeddedFont>
      <p:font typeface="Calibri" panose="020F0502020204030204" pitchFamily="34" charset="0"/>
      <p:regular r:id="rId36"/>
      <p:bold r:id="rId37"/>
      <p:italic r:id="rId38"/>
      <p:boldItalic r:id="rId39"/>
    </p:embeddedFont>
    <p:embeddedFont>
      <p:font typeface="Century Gothic" panose="020B0502020202020204" pitchFamily="34" charset="0"/>
      <p:regular r:id="rId40"/>
      <p:bold r:id="rId41"/>
      <p:italic r:id="rId42"/>
      <p:boldItalic r:id="rId43"/>
    </p:embeddedFont>
    <p:embeddedFont>
      <p:font typeface="Helvetica Neue Light"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8" roundtripDataSignature="AMtx7mhP2HLbgUAtRv1weDN1aZCdaN/l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93" autoAdjust="0"/>
  </p:normalViewPr>
  <p:slideViewPr>
    <p:cSldViewPr snapToGrid="0">
      <p:cViewPr varScale="1">
        <p:scale>
          <a:sx n="49" d="100"/>
          <a:sy n="49" d="100"/>
        </p:scale>
        <p:origin x="1392" y="4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21834837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b64056560_0_1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b64056560_0_18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17999"/>
              </a:lnSpc>
              <a:spcBef>
                <a:spcPts val="0"/>
              </a:spcBef>
              <a:spcAft>
                <a:spcPts val="0"/>
              </a:spcAft>
              <a:buClr>
                <a:srgbClr val="000000"/>
              </a:buClr>
              <a:buSzPts val="1400"/>
              <a:buFont typeface="Arial"/>
              <a:buNone/>
              <a:tabLst/>
              <a:defRPr/>
            </a:pPr>
            <a:r>
              <a:rPr lang="fr-FR" sz="2200" b="1" i="0" u="none" strike="noStrike" cap="none" dirty="0" smtClean="0">
                <a:solidFill>
                  <a:srgbClr val="000000"/>
                </a:solidFill>
                <a:effectLst/>
                <a:latin typeface="Helvetica Neue"/>
                <a:ea typeface="Helvetica Neue"/>
                <a:cs typeface="Helvetica Neue"/>
                <a:sym typeface="Helvetica Neue"/>
              </a:rPr>
              <a:t>Consigne : </a:t>
            </a:r>
            <a:r>
              <a:rPr lang="fr-FR" sz="2200" b="0" i="0" u="none" strike="noStrike" cap="none" dirty="0" smtClean="0">
                <a:solidFill>
                  <a:srgbClr val="000000"/>
                </a:solidFill>
                <a:effectLst/>
                <a:latin typeface="Helvetica Neue"/>
                <a:ea typeface="Helvetica Neue"/>
                <a:cs typeface="Helvetica Neue"/>
                <a:sym typeface="Helvetica Neue"/>
              </a:rPr>
              <a:t>Présentez-vous avec votre prénom, votre niveau de classe et complétez la phrase avec un mot : Pour moi </a:t>
            </a:r>
            <a:r>
              <a:rPr lang="fr-FR" sz="2200" b="0" i="0" u="none" strike="noStrike" cap="none" dirty="0" err="1" smtClean="0">
                <a:solidFill>
                  <a:srgbClr val="000000"/>
                </a:solidFill>
                <a:effectLst/>
                <a:latin typeface="Helvetica Neue"/>
                <a:ea typeface="Helvetica Neue"/>
                <a:cs typeface="Helvetica Neue"/>
                <a:sym typeface="Helvetica Neue"/>
              </a:rPr>
              <a:t>Calculatice</a:t>
            </a:r>
            <a:r>
              <a:rPr lang="fr-FR" sz="2200" b="0" i="0" u="none" strike="noStrike" cap="none" dirty="0" smtClean="0">
                <a:solidFill>
                  <a:srgbClr val="000000"/>
                </a:solidFill>
                <a:effectLst/>
                <a:latin typeface="Helvetica Neue"/>
                <a:ea typeface="Helvetica Neue"/>
                <a:cs typeface="Helvetica Neue"/>
                <a:sym typeface="Helvetica Neue"/>
              </a:rPr>
              <a:t> c’est…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84774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8571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lvl="0"/>
            <a:r>
              <a:rPr lang="fr-FR" sz="2200" b="0" i="0" u="none" strike="noStrike" cap="none" dirty="0" smtClean="0">
                <a:solidFill>
                  <a:srgbClr val="000000"/>
                </a:solidFill>
                <a:effectLst/>
                <a:latin typeface="Helvetica Neue"/>
                <a:ea typeface="Helvetica Neue"/>
                <a:cs typeface="Helvetica Neue"/>
                <a:sym typeface="Helvetica Neue"/>
              </a:rPr>
              <a:t>Créer des groupes</a:t>
            </a:r>
          </a:p>
          <a:p>
            <a:pPr lvl="0"/>
            <a:r>
              <a:rPr lang="fr-FR" sz="2200" b="0" i="0" u="none" strike="noStrike" cap="none" dirty="0" smtClean="0">
                <a:solidFill>
                  <a:srgbClr val="000000"/>
                </a:solidFill>
                <a:effectLst/>
                <a:latin typeface="Helvetica Neue"/>
                <a:ea typeface="Helvetica Neue"/>
                <a:cs typeface="Helvetica Neue"/>
                <a:sym typeface="Helvetica Neue"/>
              </a:rPr>
              <a:t>Nouveau groupe pour différencier les parcours des élèves</a:t>
            </a:r>
          </a:p>
          <a:p>
            <a:r>
              <a:rPr lang="fr-FR" sz="2200" b="1" i="1" u="none" strike="noStrike" cap="none" dirty="0" smtClean="0">
                <a:solidFill>
                  <a:srgbClr val="000000"/>
                </a:solidFill>
                <a:effectLst/>
                <a:latin typeface="Helvetica Neue"/>
                <a:ea typeface="Helvetica Neue"/>
                <a:cs typeface="Helvetica Neue"/>
                <a:sym typeface="Helvetica Neue"/>
              </a:rPr>
              <a:t> </a:t>
            </a:r>
            <a:endParaRPr lang="fr-FR" sz="2200" b="0" i="0" u="none" strike="noStrike" cap="none" dirty="0" smtClean="0">
              <a:solidFill>
                <a:srgbClr val="000000"/>
              </a:solidFill>
              <a:effectLst/>
              <a:latin typeface="Helvetica Neue"/>
              <a:ea typeface="Helvetica Neue"/>
              <a:cs typeface="Helvetica Neue"/>
              <a:sym typeface="Helvetica Neue"/>
            </a:endParaRPr>
          </a:p>
          <a:p>
            <a:pPr marL="0" lvl="0" indent="0" algn="l" rtl="0">
              <a:spcBef>
                <a:spcPts val="0"/>
              </a:spcBef>
              <a:spcAft>
                <a:spcPts val="0"/>
              </a:spcAft>
              <a:buNone/>
            </a:pPr>
            <a:endParaRPr dirty="0"/>
          </a:p>
        </p:txBody>
      </p:sp>
      <p:sp>
        <p:nvSpPr>
          <p:cNvPr id="161" name="Google Shape;16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5345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008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lvl="0"/>
            <a:r>
              <a:rPr lang="fr-FR" sz="2200" b="0" i="0" u="none" strike="noStrike" cap="none" dirty="0" smtClean="0">
                <a:solidFill>
                  <a:srgbClr val="000000"/>
                </a:solidFill>
                <a:effectLst/>
                <a:latin typeface="Helvetica Neue"/>
                <a:ea typeface="Helvetica Neue"/>
                <a:cs typeface="Helvetica Neue"/>
                <a:sym typeface="Helvetica Neue"/>
              </a:rPr>
              <a:t>Créer une séance ( cliquer sur CREATION DE SEANCES)</a:t>
            </a:r>
          </a:p>
          <a:p>
            <a:pPr lvl="0"/>
            <a:r>
              <a:rPr lang="fr-FR" sz="2200" b="0" i="0" u="none" strike="noStrike" cap="none" dirty="0" smtClean="0">
                <a:solidFill>
                  <a:srgbClr val="000000"/>
                </a:solidFill>
                <a:effectLst/>
                <a:latin typeface="Helvetica Neue"/>
                <a:ea typeface="Helvetica Neue"/>
                <a:cs typeface="Helvetica Neue"/>
                <a:sym typeface="Helvetica Neue"/>
              </a:rPr>
              <a:t>Dans l’éditeur de séance, compléter le titre et la définition si besoin</a:t>
            </a:r>
          </a:p>
          <a:p>
            <a:pPr lvl="0"/>
            <a:r>
              <a:rPr lang="fr-FR" sz="2200" b="0" i="0" u="none" strike="noStrike" cap="none" dirty="0" smtClean="0">
                <a:solidFill>
                  <a:srgbClr val="000000"/>
                </a:solidFill>
                <a:effectLst/>
                <a:latin typeface="Helvetica Neue"/>
                <a:ea typeface="Helvetica Neue"/>
                <a:cs typeface="Helvetica Neue"/>
                <a:sym typeface="Helvetica Neue"/>
              </a:rPr>
              <a:t>Choisir le niveau de classe, choisir les compétences que l’on veut travailler, choisir les exercices et les faire glisser dans l’éditeur de séance</a:t>
            </a:r>
          </a:p>
          <a:p>
            <a:pPr marL="0" lvl="0" indent="0" algn="l" rtl="0">
              <a:spcBef>
                <a:spcPts val="0"/>
              </a:spcBef>
              <a:spcAft>
                <a:spcPts val="0"/>
              </a:spcAft>
              <a:buNone/>
            </a:pPr>
            <a:endParaRPr dirty="0"/>
          </a:p>
        </p:txBody>
      </p:sp>
      <p:sp>
        <p:nvSpPr>
          <p:cNvPr id="179" name="Google Shape;17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3636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9639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lvl="0"/>
            <a:r>
              <a:rPr lang="fr-FR" sz="2200" b="0" i="0" u="none" strike="noStrike" cap="none" dirty="0" smtClean="0">
                <a:solidFill>
                  <a:srgbClr val="000000"/>
                </a:solidFill>
                <a:effectLst/>
                <a:latin typeface="Helvetica Neue"/>
                <a:ea typeface="Helvetica Neue"/>
                <a:cs typeface="Helvetica Neue"/>
                <a:sym typeface="Helvetica Neue"/>
              </a:rPr>
              <a:t>Personnaliser un exercice</a:t>
            </a:r>
          </a:p>
          <a:p>
            <a:pPr lvl="0"/>
            <a:r>
              <a:rPr lang="fr-FR" sz="2200" b="0" i="0" u="none" strike="noStrike" cap="none" dirty="0" smtClean="0">
                <a:solidFill>
                  <a:srgbClr val="000000"/>
                </a:solidFill>
                <a:effectLst/>
                <a:latin typeface="Helvetica Neue"/>
                <a:ea typeface="Helvetica Neue"/>
                <a:cs typeface="Helvetica Neue"/>
                <a:sym typeface="Helvetica Neue"/>
              </a:rPr>
              <a:t>Dans l’éditeur de séance, Double-cliquer sur l’exercice</a:t>
            </a:r>
          </a:p>
          <a:p>
            <a:pPr lvl="0"/>
            <a:r>
              <a:rPr lang="fr-FR" sz="2200" b="0" i="0" u="none" strike="noStrike" cap="none" dirty="0" smtClean="0">
                <a:solidFill>
                  <a:srgbClr val="000000"/>
                </a:solidFill>
                <a:effectLst/>
                <a:latin typeface="Helvetica Neue"/>
                <a:ea typeface="Helvetica Neue"/>
                <a:cs typeface="Helvetica Neue"/>
                <a:sym typeface="Helvetica Neue"/>
              </a:rPr>
              <a:t>Une fenêtre permet de modifier certaines contraintes</a:t>
            </a:r>
          </a:p>
          <a:p>
            <a:pPr lvl="0"/>
            <a:r>
              <a:rPr lang="fr-FR" sz="2200" b="0" i="0" u="none" strike="noStrike" cap="none" dirty="0" smtClean="0">
                <a:solidFill>
                  <a:srgbClr val="000000"/>
                </a:solidFill>
                <a:effectLst/>
                <a:latin typeface="Helvetica Neue"/>
                <a:ea typeface="Helvetica Neue"/>
                <a:cs typeface="Helvetica Neue"/>
                <a:sym typeface="Helvetica Neue"/>
              </a:rPr>
              <a:t>Valider pour prise en compte</a:t>
            </a:r>
          </a:p>
          <a:p>
            <a:pPr marL="0" lvl="0" indent="0" algn="l" rtl="0">
              <a:spcBef>
                <a:spcPts val="0"/>
              </a:spcBef>
              <a:spcAft>
                <a:spcPts val="0"/>
              </a:spcAft>
              <a:buNone/>
            </a:pPr>
            <a:endParaRPr dirty="0"/>
          </a:p>
        </p:txBody>
      </p:sp>
      <p:sp>
        <p:nvSpPr>
          <p:cNvPr id="200" name="Google Shape;20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2896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7948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lvl="0"/>
            <a:r>
              <a:rPr lang="fr-FR" sz="2200" b="0" i="0" u="none" strike="noStrike" cap="none" dirty="0" smtClean="0">
                <a:solidFill>
                  <a:srgbClr val="000000"/>
                </a:solidFill>
                <a:effectLst/>
                <a:latin typeface="Helvetica Neue"/>
                <a:ea typeface="Helvetica Neue"/>
                <a:cs typeface="Helvetica Neue"/>
                <a:sym typeface="Helvetica Neue"/>
              </a:rPr>
              <a:t>Assigner une séance ( cliquer sur SOMMAIRE ELEVES)</a:t>
            </a:r>
          </a:p>
          <a:p>
            <a:pPr lvl="0"/>
            <a:r>
              <a:rPr lang="fr-FR" sz="2200" b="0" i="0" u="none" strike="noStrike" cap="none" dirty="0" smtClean="0">
                <a:solidFill>
                  <a:srgbClr val="000000"/>
                </a:solidFill>
                <a:effectLst/>
                <a:latin typeface="Helvetica Neue"/>
                <a:ea typeface="Helvetica Neue"/>
                <a:cs typeface="Helvetica Neue"/>
                <a:sym typeface="Helvetica Neue"/>
              </a:rPr>
              <a:t>Choisir le groupe et glisser la séance pour lui</a:t>
            </a:r>
          </a:p>
          <a:p>
            <a:pPr lvl="0"/>
            <a:r>
              <a:rPr lang="fr-FR" sz="2200" b="0" i="0" u="none" strike="noStrike" cap="none" dirty="0" smtClean="0">
                <a:solidFill>
                  <a:srgbClr val="000000"/>
                </a:solidFill>
                <a:effectLst/>
                <a:latin typeface="Helvetica Neue"/>
                <a:ea typeface="Helvetica Neue"/>
                <a:cs typeface="Helvetica Neue"/>
                <a:sym typeface="Helvetica Neue"/>
              </a:rPr>
              <a:t>ENREGISTRER ( en bas)</a:t>
            </a:r>
          </a:p>
          <a:p>
            <a:pPr marL="0" lvl="0" indent="0" algn="l" rtl="0">
              <a:spcBef>
                <a:spcPts val="0"/>
              </a:spcBef>
              <a:spcAft>
                <a:spcPts val="0"/>
              </a:spcAft>
              <a:buNone/>
            </a:pPr>
            <a:endParaRPr dirty="0"/>
          </a:p>
        </p:txBody>
      </p:sp>
      <p:sp>
        <p:nvSpPr>
          <p:cNvPr id="220" name="Google Shape;22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0091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lvl="0"/>
            <a:r>
              <a:rPr lang="fr-FR" sz="2200" b="0" i="0" u="none" strike="noStrike" cap="none" dirty="0" smtClean="0">
                <a:solidFill>
                  <a:srgbClr val="000000"/>
                </a:solidFill>
                <a:effectLst/>
                <a:latin typeface="Helvetica Neue"/>
                <a:ea typeface="Helvetica Neue"/>
                <a:cs typeface="Helvetica Neue"/>
                <a:sym typeface="Helvetica Neue"/>
              </a:rPr>
              <a:t>Distribuer les étiquettes identifiants</a:t>
            </a:r>
          </a:p>
          <a:p>
            <a:pPr lvl="0"/>
            <a:r>
              <a:rPr lang="fr-FR" sz="2200" b="0" i="0" u="none" strike="noStrike" cap="none" dirty="0" smtClean="0">
                <a:solidFill>
                  <a:srgbClr val="000000"/>
                </a:solidFill>
                <a:effectLst/>
                <a:latin typeface="Helvetica Neue"/>
                <a:ea typeface="Helvetica Neue"/>
                <a:cs typeface="Helvetica Neue"/>
                <a:sym typeface="Helvetica Neue"/>
              </a:rPr>
              <a:t>Les stagiaires se connectent grâce aux identifiants et font les exercices</a:t>
            </a:r>
            <a:endParaRPr lang="fr-FR" sz="2200" b="0" i="0" u="none" strike="noStrike" cap="none" dirty="0">
              <a:solidFill>
                <a:srgbClr val="000000"/>
              </a:solidFill>
              <a:effectLst/>
              <a:latin typeface="Helvetica Neue"/>
              <a:ea typeface="Helvetica Neue"/>
              <a:cs typeface="Helvetica Neue"/>
              <a:sym typeface="Helvetica Neue"/>
            </a:endParaRPr>
          </a:p>
        </p:txBody>
      </p:sp>
      <p:sp>
        <p:nvSpPr>
          <p:cNvPr id="232" name="Google Shape;23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6198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8850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6b64056560_0_1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6b64056560_0_18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fr-FR" sz="2200" b="0" i="0" u="none" strike="noStrike" cap="none" dirty="0" smtClean="0">
                <a:solidFill>
                  <a:srgbClr val="000000"/>
                </a:solidFill>
                <a:effectLst/>
                <a:latin typeface="Helvetica Neue"/>
                <a:ea typeface="Helvetica Neue"/>
                <a:cs typeface="Helvetica Neue"/>
                <a:sym typeface="Helvetica Neue"/>
              </a:rPr>
              <a:t>Il est important de </a:t>
            </a:r>
            <a:r>
              <a:rPr lang="fr-FR" sz="2200" b="1" i="0" u="none" strike="noStrike" cap="none" dirty="0" smtClean="0">
                <a:solidFill>
                  <a:srgbClr val="000000"/>
                </a:solidFill>
                <a:effectLst/>
                <a:latin typeface="Helvetica Neue"/>
                <a:ea typeface="Helvetica Neue"/>
                <a:cs typeface="Helvetica Neue"/>
                <a:sym typeface="Helvetica Neue"/>
              </a:rPr>
              <a:t>sortir de l’image réductrice et fausse, calcul mental = apprentissage et mémorisation d’automatismes</a:t>
            </a:r>
            <a:r>
              <a:rPr lang="fr-FR" sz="2200" b="0" i="0" u="none" strike="noStrike" cap="none" dirty="0" smtClean="0">
                <a:solidFill>
                  <a:srgbClr val="000000"/>
                </a:solidFill>
                <a:effectLst/>
                <a:latin typeface="Helvetica Neue"/>
                <a:ea typeface="Helvetica Neue"/>
                <a:cs typeface="Helvetica Neue"/>
                <a:sym typeface="Helvetica Neue"/>
              </a:rPr>
              <a:t>. Les automatismes sont à la fin du processus et n’ont d’utilité que de soulager la mémoire de travail de façon à pouvoir se consacrer à des tâches plus difficiles (notamment la résolution de problèmes qui reste l’activité centrale dans l’enseignement des mathématiques).</a:t>
            </a:r>
          </a:p>
          <a:p>
            <a:r>
              <a:rPr lang="fr-FR" sz="2200" b="0" i="0" u="none" strike="noStrike" cap="none" dirty="0" smtClean="0">
                <a:solidFill>
                  <a:srgbClr val="000000"/>
                </a:solidFill>
                <a:effectLst/>
                <a:latin typeface="Helvetica Neue"/>
                <a:ea typeface="Helvetica Neue"/>
                <a:cs typeface="Helvetica Neue"/>
                <a:sym typeface="Helvetica Neue"/>
              </a:rPr>
              <a:t>C’est sur les bases de la </a:t>
            </a:r>
            <a:r>
              <a:rPr lang="fr-FR" sz="2200" b="1" i="0" u="none" strike="noStrike" cap="none" dirty="0" smtClean="0">
                <a:solidFill>
                  <a:srgbClr val="000000"/>
                </a:solidFill>
                <a:effectLst/>
                <a:latin typeface="Helvetica Neue"/>
                <a:ea typeface="Helvetica Neue"/>
                <a:cs typeface="Helvetica Neue"/>
                <a:sym typeface="Helvetica Neue"/>
              </a:rPr>
              <a:t>pratique du calcul mental réfléchi</a:t>
            </a:r>
            <a:r>
              <a:rPr lang="fr-FR" sz="2200" b="0" i="0" u="none" strike="noStrike" cap="none" dirty="0" smtClean="0">
                <a:solidFill>
                  <a:srgbClr val="000000"/>
                </a:solidFill>
                <a:effectLst/>
                <a:latin typeface="Helvetica Neue"/>
                <a:ea typeface="Helvetica Neue"/>
                <a:cs typeface="Helvetica Neue"/>
                <a:sym typeface="Helvetica Neue"/>
              </a:rPr>
              <a:t> que les automatismes vont progressivement se construire et se mémoriser.</a:t>
            </a:r>
          </a:p>
          <a:p>
            <a:r>
              <a:rPr lang="fr-FR" sz="2200" b="1" i="0" u="none" strike="noStrike" cap="none" dirty="0" smtClean="0">
                <a:solidFill>
                  <a:srgbClr val="000000"/>
                </a:solidFill>
                <a:effectLst/>
                <a:latin typeface="Helvetica Neue"/>
                <a:ea typeface="Helvetica Neue"/>
                <a:cs typeface="Helvetica Neue"/>
                <a:sym typeface="Helvetica Neue"/>
              </a:rPr>
              <a:t>Intégrer des jeux de calcul</a:t>
            </a:r>
            <a:r>
              <a:rPr lang="fr-FR" sz="2200" b="0" i="0" u="none" strike="noStrike" cap="none" dirty="0" smtClean="0">
                <a:solidFill>
                  <a:srgbClr val="000000"/>
                </a:solidFill>
                <a:effectLst/>
                <a:latin typeface="Helvetica Neue"/>
                <a:ea typeface="Helvetica Neue"/>
                <a:cs typeface="Helvetica Neue"/>
                <a:sym typeface="Helvetica Neue"/>
              </a:rPr>
              <a:t> dans cette progression mentale apportera la touche de plaisir. Le jeu associé au numérique (applis ou logiciels ou sites internet) est une formidable possibilité pour donner à l’indispensable travail répétitif de gamme un caractère attractif. </a:t>
            </a:r>
            <a:r>
              <a:rPr lang="fr-FR" sz="2200" b="0" i="0" u="none" strike="noStrike" cap="none" dirty="0" err="1" smtClean="0">
                <a:solidFill>
                  <a:srgbClr val="000000"/>
                </a:solidFill>
                <a:effectLst/>
                <a:latin typeface="Helvetica Neue"/>
                <a:ea typeface="Helvetica Neue"/>
                <a:cs typeface="Helvetica Neue"/>
                <a:sym typeface="Helvetica Neue"/>
              </a:rPr>
              <a:t>Calculatice</a:t>
            </a:r>
            <a:r>
              <a:rPr lang="fr-FR" sz="2200" b="0" i="0" u="none" strike="noStrike" cap="none" dirty="0" smtClean="0">
                <a:solidFill>
                  <a:srgbClr val="000000"/>
                </a:solidFill>
                <a:effectLst/>
                <a:latin typeface="Helvetica Neue"/>
                <a:ea typeface="Helvetica Neue"/>
                <a:cs typeface="Helvetica Neue"/>
                <a:sym typeface="Helvetica Neue"/>
              </a:rPr>
              <a:t> est l’un de ces outils numériques. </a:t>
            </a:r>
          </a:p>
          <a:p>
            <a:r>
              <a:rPr lang="fr-FR" sz="2200" b="0" i="0" u="none" strike="noStrike" cap="none" dirty="0" smtClean="0">
                <a:solidFill>
                  <a:srgbClr val="000000"/>
                </a:solidFill>
                <a:effectLst/>
                <a:latin typeface="Helvetica Neue"/>
                <a:ea typeface="Helvetica Neue"/>
                <a:cs typeface="Helvetica Neue"/>
                <a:sym typeface="Helvetica Neue"/>
              </a:rPr>
              <a:t>Une application proposée sur le site de l’académie de Lille et permettant de travailler, de manière progressive et structurée, la connaissance des nombres et des quantités, la mémorisation des tables, le calcul réfléchi autour de procédures identifiées et la résolution mentale de problèmes numériques.</a:t>
            </a:r>
          </a:p>
          <a:p>
            <a:r>
              <a:rPr lang="fr-FR" sz="2200" b="0" i="0" u="none" strike="noStrike" cap="none" dirty="0" smtClean="0">
                <a:solidFill>
                  <a:srgbClr val="000000"/>
                </a:solidFill>
                <a:effectLst/>
                <a:latin typeface="Helvetica Neue"/>
                <a:ea typeface="Helvetica Neue"/>
                <a:cs typeface="Helvetica Neue"/>
                <a:sym typeface="Helvetica Neue"/>
              </a:rPr>
              <a:t>La force de l’application c’est qu’elle permet la gestion de parcours différenciés au sein d’une classe.</a:t>
            </a:r>
          </a:p>
          <a:p>
            <a:r>
              <a:rPr lang="fr-FR" sz="2200" b="0" i="0" u="none" strike="noStrike" cap="none" dirty="0" smtClean="0">
                <a:solidFill>
                  <a:srgbClr val="000000"/>
                </a:solidFill>
                <a:effectLst/>
                <a:latin typeface="Helvetica Neue"/>
                <a:ea typeface="Helvetica Neue"/>
                <a:cs typeface="Helvetica Neue"/>
                <a:sym typeface="Helvetica Neue"/>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46821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5347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lvl="0"/>
            <a:r>
              <a:rPr lang="fr-FR" dirty="0" smtClean="0"/>
              <a:t>Se connecter en tant qu’enseignant</a:t>
            </a:r>
          </a:p>
          <a:p>
            <a:pPr lvl="0"/>
            <a:r>
              <a:rPr lang="fr-FR" sz="2200" b="0" i="0" u="none" strike="noStrike" cap="none" dirty="0" smtClean="0">
                <a:solidFill>
                  <a:srgbClr val="000000"/>
                </a:solidFill>
                <a:effectLst/>
                <a:latin typeface="Helvetica Neue"/>
                <a:ea typeface="Helvetica Neue"/>
                <a:cs typeface="Helvetica Neue"/>
                <a:sym typeface="Helvetica Neue"/>
              </a:rPr>
              <a:t>Cliquer sur CONSULTATION DES RESULTATS</a:t>
            </a:r>
          </a:p>
          <a:p>
            <a:r>
              <a:rPr lang="fr-FR" sz="2200" b="0" i="0" u="none" strike="noStrike" cap="none" dirty="0" smtClean="0">
                <a:solidFill>
                  <a:srgbClr val="000000"/>
                </a:solidFill>
                <a:effectLst/>
                <a:latin typeface="Helvetica Neue"/>
                <a:ea typeface="Helvetica Neue"/>
                <a:cs typeface="Helvetica Neue"/>
                <a:sym typeface="Helvetica Neue"/>
              </a:rPr>
              <a:t>Voir les résultats des élèves</a:t>
            </a:r>
          </a:p>
          <a:p>
            <a:r>
              <a:rPr lang="fr-FR" sz="2200" b="0" i="0" u="none" strike="noStrike" cap="none" dirty="0" smtClean="0">
                <a:solidFill>
                  <a:srgbClr val="000000"/>
                </a:solidFill>
                <a:effectLst/>
                <a:latin typeface="Helvetica Neue"/>
                <a:ea typeface="Helvetica Neue"/>
                <a:cs typeface="Helvetica Neue"/>
                <a:sym typeface="Helvetica Neue"/>
              </a:rPr>
              <a:t>A gauche apparaissent tous les groupes avec les élèves</a:t>
            </a:r>
          </a:p>
          <a:p>
            <a:r>
              <a:rPr lang="fr-FR" sz="2200" b="0" i="0" u="none" strike="noStrike" cap="none" dirty="0" smtClean="0">
                <a:solidFill>
                  <a:srgbClr val="000000"/>
                </a:solidFill>
                <a:effectLst/>
                <a:latin typeface="Helvetica Neue"/>
                <a:ea typeface="Helvetica Neue"/>
                <a:cs typeface="Helvetica Neue"/>
                <a:sym typeface="Helvetica Neue"/>
              </a:rPr>
              <a:t>Si je sélectionne un groupe j’ai le détail de tout le groupe élève par élève</a:t>
            </a:r>
          </a:p>
          <a:p>
            <a:r>
              <a:rPr lang="fr-FR" sz="2200" b="0" i="0" u="none" strike="noStrike" cap="none" dirty="0" smtClean="0">
                <a:solidFill>
                  <a:srgbClr val="000000"/>
                </a:solidFill>
                <a:effectLst/>
                <a:latin typeface="Helvetica Neue"/>
                <a:ea typeface="Helvetica Neue"/>
                <a:cs typeface="Helvetica Neue"/>
                <a:sym typeface="Helvetica Neue"/>
              </a:rPr>
              <a:t>Je peux aussi cliquer sur un élève en particulier</a:t>
            </a:r>
          </a:p>
          <a:p>
            <a:r>
              <a:rPr lang="fr-FR" sz="2200" b="0" i="0" u="none" strike="noStrike" cap="none" dirty="0" smtClean="0">
                <a:solidFill>
                  <a:srgbClr val="000000"/>
                </a:solidFill>
                <a:effectLst/>
                <a:latin typeface="Helvetica Neue"/>
                <a:ea typeface="Helvetica Neue"/>
                <a:cs typeface="Helvetica Neue"/>
                <a:sym typeface="Helvetica Neue"/>
              </a:rPr>
              <a:t>On peut sélectionner la période sur laquelle on veut voir les connexions de l’élève</a:t>
            </a:r>
          </a:p>
          <a:p>
            <a:pPr marL="0" lvl="0" indent="0" algn="l" rtl="0">
              <a:spcBef>
                <a:spcPts val="0"/>
              </a:spcBef>
              <a:spcAft>
                <a:spcPts val="0"/>
              </a:spcAft>
              <a:buNone/>
            </a:pPr>
            <a:endParaRPr dirty="0"/>
          </a:p>
        </p:txBody>
      </p:sp>
      <p:sp>
        <p:nvSpPr>
          <p:cNvPr id="256" name="Google Shape;25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8009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lvl="0"/>
            <a:r>
              <a:rPr lang="fr-FR" dirty="0" smtClean="0"/>
              <a:t>Se connecter en tant qu’enseignant</a:t>
            </a:r>
          </a:p>
          <a:p>
            <a:pPr lvl="0"/>
            <a:r>
              <a:rPr lang="fr-FR" sz="2200" b="0" i="0" u="none" strike="noStrike" cap="none" dirty="0" smtClean="0">
                <a:solidFill>
                  <a:srgbClr val="000000"/>
                </a:solidFill>
                <a:effectLst/>
                <a:latin typeface="Helvetica Neue"/>
                <a:ea typeface="Helvetica Neue"/>
                <a:cs typeface="Helvetica Neue"/>
                <a:sym typeface="Helvetica Neue"/>
              </a:rPr>
              <a:t>Cliquer sur CONSULTATION DES RESULTATS</a:t>
            </a:r>
          </a:p>
          <a:p>
            <a:r>
              <a:rPr lang="fr-FR" sz="2200" b="0" i="0" u="none" strike="noStrike" cap="none" dirty="0" smtClean="0">
                <a:solidFill>
                  <a:srgbClr val="000000"/>
                </a:solidFill>
                <a:effectLst/>
                <a:latin typeface="Helvetica Neue"/>
                <a:ea typeface="Helvetica Neue"/>
                <a:cs typeface="Helvetica Neue"/>
                <a:sym typeface="Helvetica Neue"/>
              </a:rPr>
              <a:t>Voir les résultats des élèves</a:t>
            </a:r>
          </a:p>
          <a:p>
            <a:r>
              <a:rPr lang="fr-FR" sz="2200" b="0" i="0" u="none" strike="noStrike" cap="none" dirty="0" smtClean="0">
                <a:solidFill>
                  <a:srgbClr val="000000"/>
                </a:solidFill>
                <a:effectLst/>
                <a:latin typeface="Helvetica Neue"/>
                <a:ea typeface="Helvetica Neue"/>
                <a:cs typeface="Helvetica Neue"/>
                <a:sym typeface="Helvetica Neue"/>
              </a:rPr>
              <a:t>A gauche apparaissent tous les groupes avec les élèves</a:t>
            </a:r>
          </a:p>
          <a:p>
            <a:r>
              <a:rPr lang="fr-FR" sz="2200" b="0" i="0" u="none" strike="noStrike" cap="none" dirty="0" smtClean="0">
                <a:solidFill>
                  <a:srgbClr val="000000"/>
                </a:solidFill>
                <a:effectLst/>
                <a:latin typeface="Helvetica Neue"/>
                <a:ea typeface="Helvetica Neue"/>
                <a:cs typeface="Helvetica Neue"/>
                <a:sym typeface="Helvetica Neue"/>
              </a:rPr>
              <a:t>Si je sélectionne un groupe j’ai le détail de tout le groupe élève par élève</a:t>
            </a:r>
          </a:p>
          <a:p>
            <a:r>
              <a:rPr lang="fr-FR" sz="2200" b="0" i="0" u="none" strike="noStrike" cap="none" dirty="0" smtClean="0">
                <a:solidFill>
                  <a:srgbClr val="000000"/>
                </a:solidFill>
                <a:effectLst/>
                <a:latin typeface="Helvetica Neue"/>
                <a:ea typeface="Helvetica Neue"/>
                <a:cs typeface="Helvetica Neue"/>
                <a:sym typeface="Helvetica Neue"/>
              </a:rPr>
              <a:t>Je peux aussi cliquer sur un élève en particulier</a:t>
            </a:r>
          </a:p>
          <a:p>
            <a:r>
              <a:rPr lang="fr-FR" sz="2200" b="0" i="0" u="none" strike="noStrike" cap="none" dirty="0" smtClean="0">
                <a:solidFill>
                  <a:srgbClr val="000000"/>
                </a:solidFill>
                <a:effectLst/>
                <a:latin typeface="Helvetica Neue"/>
                <a:ea typeface="Helvetica Neue"/>
                <a:cs typeface="Helvetica Neue"/>
                <a:sym typeface="Helvetica Neue"/>
              </a:rPr>
              <a:t>On peut sélectionner la période sur laquelle on veut voir les connexions de l’élève</a:t>
            </a:r>
          </a:p>
          <a:p>
            <a:pPr marL="0" lvl="0" indent="0" algn="l" rtl="0">
              <a:spcBef>
                <a:spcPts val="0"/>
              </a:spcBef>
              <a:spcAft>
                <a:spcPts val="0"/>
              </a:spcAft>
              <a:buNone/>
            </a:pPr>
            <a:endParaRPr dirty="0"/>
          </a:p>
        </p:txBody>
      </p:sp>
      <p:sp>
        <p:nvSpPr>
          <p:cNvPr id="256" name="Google Shape;25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99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6b64056560_0_2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6b64056560_0_2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lvl="0"/>
            <a:r>
              <a:rPr lang="fr-FR" sz="2200" b="0" i="0" u="none" strike="noStrike" cap="none" dirty="0" smtClean="0">
                <a:solidFill>
                  <a:srgbClr val="000000"/>
                </a:solidFill>
                <a:effectLst/>
                <a:latin typeface="Helvetica Neue"/>
                <a:ea typeface="Helvetica Neue"/>
                <a:cs typeface="Helvetica Neue"/>
                <a:sym typeface="Helvetica Neue"/>
              </a:rPr>
              <a:t>Avec la tablette, lancer l’application I-</a:t>
            </a:r>
            <a:r>
              <a:rPr lang="fr-FR" sz="2200" b="0" i="0" u="none" strike="noStrike" cap="none" dirty="0" err="1" smtClean="0">
                <a:solidFill>
                  <a:srgbClr val="000000"/>
                </a:solidFill>
                <a:effectLst/>
                <a:latin typeface="Helvetica Neue"/>
                <a:ea typeface="Helvetica Neue"/>
                <a:cs typeface="Helvetica Neue"/>
                <a:sym typeface="Helvetica Neue"/>
              </a:rPr>
              <a:t>nigma</a:t>
            </a:r>
            <a:r>
              <a:rPr lang="fr-FR" sz="2200" b="0" i="0" u="none" strike="noStrike" cap="none" dirty="0" smtClean="0">
                <a:solidFill>
                  <a:srgbClr val="000000"/>
                </a:solidFill>
                <a:effectLst/>
                <a:latin typeface="Helvetica Neue"/>
                <a:ea typeface="Helvetica Neue"/>
                <a:cs typeface="Helvetica Neue"/>
                <a:sym typeface="Helvetica Neue"/>
              </a:rPr>
              <a:t> et scanner le </a:t>
            </a:r>
            <a:r>
              <a:rPr lang="fr-FR" sz="2200" b="0" i="0" u="none" strike="noStrike" cap="none" dirty="0" err="1" smtClean="0">
                <a:solidFill>
                  <a:srgbClr val="000000"/>
                </a:solidFill>
                <a:effectLst/>
                <a:latin typeface="Helvetica Neue"/>
                <a:ea typeface="Helvetica Neue"/>
                <a:cs typeface="Helvetica Neue"/>
                <a:sym typeface="Helvetica Neue"/>
              </a:rPr>
              <a:t>Qr</a:t>
            </a:r>
            <a:r>
              <a:rPr lang="fr-FR" sz="2200" b="0" i="0" u="none" strike="noStrike" cap="none" dirty="0" smtClean="0">
                <a:solidFill>
                  <a:srgbClr val="000000"/>
                </a:solidFill>
                <a:effectLst/>
                <a:latin typeface="Helvetica Neue"/>
                <a:ea typeface="Helvetica Neue"/>
                <a:cs typeface="Helvetica Neue"/>
                <a:sym typeface="Helvetica Neue"/>
              </a:rPr>
              <a:t> code</a:t>
            </a:r>
          </a:p>
          <a:p>
            <a:r>
              <a:rPr lang="fr-FR" sz="2200" b="0" i="0" u="none" strike="noStrike" cap="none" dirty="0" smtClean="0">
                <a:solidFill>
                  <a:srgbClr val="000000"/>
                </a:solidFill>
                <a:effectLst/>
                <a:latin typeface="Helvetica Neue"/>
                <a:ea typeface="Helvetica Neue"/>
                <a:cs typeface="Helvetica Neue"/>
                <a:sym typeface="Helvetica Neue"/>
              </a:rPr>
              <a:t>Vous arriverez sur un formulaire très succinct :</a:t>
            </a:r>
          </a:p>
          <a:p>
            <a:pPr lvl="0"/>
            <a:r>
              <a:rPr lang="fr-FR" sz="2200" b="0" i="0" u="none" strike="noStrike" cap="none" dirty="0" smtClean="0">
                <a:solidFill>
                  <a:srgbClr val="000000"/>
                </a:solidFill>
                <a:effectLst/>
                <a:latin typeface="Helvetica Neue"/>
                <a:ea typeface="Helvetica Neue"/>
                <a:cs typeface="Helvetica Neue"/>
                <a:sym typeface="Helvetica Neue"/>
              </a:rPr>
              <a:t>Adresse mail ( pour envoi des ressources)</a:t>
            </a:r>
          </a:p>
          <a:p>
            <a:pPr lvl="0"/>
            <a:r>
              <a:rPr lang="fr-FR" sz="2200" b="0" i="0" u="none" strike="noStrike" cap="none" dirty="0" smtClean="0">
                <a:solidFill>
                  <a:srgbClr val="000000"/>
                </a:solidFill>
                <a:effectLst/>
                <a:latin typeface="Helvetica Neue"/>
                <a:ea typeface="Helvetica Neue"/>
                <a:cs typeface="Helvetica Neue"/>
                <a:sym typeface="Helvetica Neue"/>
              </a:rPr>
              <a:t>Connaissiez vous l’application avant aujourd’hui ?</a:t>
            </a:r>
          </a:p>
          <a:p>
            <a:pPr lvl="0"/>
            <a:r>
              <a:rPr lang="fr-FR" sz="2200" b="0" i="0" u="none" strike="noStrike" cap="none" dirty="0" smtClean="0">
                <a:solidFill>
                  <a:srgbClr val="000000"/>
                </a:solidFill>
                <a:effectLst/>
                <a:latin typeface="Helvetica Neue"/>
                <a:ea typeface="Helvetica Neue"/>
                <a:cs typeface="Helvetica Neue"/>
                <a:sym typeface="Helvetica Neue"/>
              </a:rPr>
              <a:t>Vous sentez-vous capable d’utiliser prochainement l’application dans votre classe ?</a:t>
            </a:r>
          </a:p>
          <a:p>
            <a:pPr lvl="0"/>
            <a:r>
              <a:rPr lang="fr-FR" dirty="0" smtClean="0"/>
              <a:t>Comment cette application répond-elle à un besoin que vous aviez diagnostiqué? *</a:t>
            </a:r>
          </a:p>
          <a:p>
            <a:pPr lvl="0"/>
            <a:r>
              <a:rPr lang="fr-FR" dirty="0" smtClean="0"/>
              <a:t>Clarté de la formation *</a:t>
            </a:r>
          </a:p>
          <a:p>
            <a:pPr lvl="0"/>
            <a:r>
              <a:rPr lang="fr-FR" dirty="0" smtClean="0"/>
              <a:t>Maitrise du sujet par votre formateur/</a:t>
            </a:r>
            <a:r>
              <a:rPr lang="fr-FR" dirty="0" err="1" smtClean="0"/>
              <a:t>trice</a:t>
            </a:r>
            <a:r>
              <a:rPr lang="fr-FR" dirty="0" smtClean="0"/>
              <a:t> *</a:t>
            </a:r>
          </a:p>
          <a:p>
            <a:pPr lvl="0"/>
            <a:r>
              <a:rPr lang="fr-FR" dirty="0" smtClean="0"/>
              <a:t>Souhaitez-vous recevoir les ressources présentées aujourd'hui? </a:t>
            </a:r>
            <a:endParaRPr lang="fr-FR" sz="2200" b="0" i="0" u="none" strike="noStrike" cap="none" dirty="0" smtClean="0">
              <a:solidFill>
                <a:srgbClr val="000000"/>
              </a:solidFill>
              <a:effectLst/>
              <a:latin typeface="Helvetica Neue"/>
              <a:ea typeface="Helvetica Neue"/>
              <a:cs typeface="Helvetica Neue"/>
              <a:sym typeface="Helvetica Neue"/>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6913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6b64056560_0_2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6b64056560_0_20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lvl="0"/>
            <a:r>
              <a:rPr lang="fr-FR" sz="2200" b="0" i="0" u="none" strike="noStrike" cap="none" dirty="0" err="1" smtClean="0">
                <a:solidFill>
                  <a:srgbClr val="000000"/>
                </a:solidFill>
                <a:effectLst/>
                <a:latin typeface="Helvetica Neue"/>
                <a:ea typeface="Helvetica Neue"/>
                <a:cs typeface="Helvetica Neue"/>
                <a:sym typeface="Helvetica Neue"/>
              </a:rPr>
              <a:t>Calculatice</a:t>
            </a:r>
            <a:r>
              <a:rPr lang="fr-FR" sz="2200" b="0" i="0" u="none" strike="noStrike" cap="none" dirty="0" smtClean="0">
                <a:solidFill>
                  <a:srgbClr val="000000"/>
                </a:solidFill>
                <a:effectLst/>
                <a:latin typeface="Helvetica Neue"/>
                <a:ea typeface="Helvetica Neue"/>
                <a:cs typeface="Helvetica Neue"/>
                <a:sym typeface="Helvetica Neue"/>
              </a:rPr>
              <a:t> en ligne hébergé par l’académie de Lille</a:t>
            </a:r>
          </a:p>
          <a:p>
            <a:r>
              <a:rPr lang="fr-FR" sz="2200" b="0" i="0" u="none" strike="noStrike" cap="none" dirty="0" smtClean="0">
                <a:solidFill>
                  <a:srgbClr val="000000"/>
                </a:solidFill>
                <a:effectLst/>
                <a:latin typeface="Helvetica Neue"/>
                <a:ea typeface="Helvetica Neue"/>
                <a:cs typeface="Helvetica Neue"/>
                <a:sym typeface="Helvetica Neue"/>
              </a:rPr>
              <a:t>Ce site est conçu pour offrir aux enseignants des activités à mener en ligne (ou hors ligne) en renforcement des apprentissages travaillés dans les classes.</a:t>
            </a:r>
            <a:br>
              <a:rPr lang="fr-FR" sz="2200" b="0" i="0" u="none" strike="noStrike" cap="none" dirty="0" smtClean="0">
                <a:solidFill>
                  <a:srgbClr val="000000"/>
                </a:solidFill>
                <a:effectLst/>
                <a:latin typeface="Helvetica Neue"/>
                <a:ea typeface="Helvetica Neue"/>
                <a:cs typeface="Helvetica Neue"/>
                <a:sym typeface="Helvetica Neue"/>
              </a:rPr>
            </a:br>
            <a:r>
              <a:rPr lang="fr-FR" sz="2200" b="0" i="0" u="none" strike="noStrike" cap="none" dirty="0" smtClean="0">
                <a:solidFill>
                  <a:srgbClr val="000000"/>
                </a:solidFill>
                <a:effectLst/>
                <a:latin typeface="Helvetica Neue"/>
                <a:ea typeface="Helvetica Neue"/>
                <a:cs typeface="Helvetica Neue"/>
                <a:sym typeface="Helvetica Neue"/>
              </a:rPr>
              <a:t>Une priorité : l’entraînement des élèves ( à l’école, mais également hors temps scolaire. )</a:t>
            </a:r>
          </a:p>
          <a:p>
            <a:r>
              <a:rPr lang="fr-FR" sz="2200" b="0" i="0" u="none" strike="noStrike" cap="none" dirty="0" err="1" smtClean="0">
                <a:solidFill>
                  <a:srgbClr val="000000"/>
                </a:solidFill>
                <a:effectLst/>
                <a:latin typeface="Helvetica Neue"/>
                <a:ea typeface="Helvetica Neue"/>
                <a:cs typeface="Helvetica Neue"/>
                <a:sym typeface="Helvetica Neue"/>
              </a:rPr>
              <a:t>Calculatice</a:t>
            </a:r>
            <a:r>
              <a:rPr lang="fr-FR" sz="2200" b="0" i="0" u="none" strike="noStrike" cap="none" dirty="0" smtClean="0">
                <a:solidFill>
                  <a:srgbClr val="000000"/>
                </a:solidFill>
                <a:effectLst/>
                <a:latin typeface="Helvetica Neue"/>
                <a:ea typeface="Helvetica Neue"/>
                <a:cs typeface="Helvetica Neue"/>
                <a:sym typeface="Helvetica Neue"/>
              </a:rPr>
              <a:t> rallye pour renforcer la liaison école/collège ( rubrique Rallye que je ne vais pas développer aujourd’hui)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3303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433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344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8814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1872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lvl="0"/>
            <a:r>
              <a:rPr lang="fr-FR" sz="2200" b="0" i="0" u="none" strike="noStrike" cap="none" dirty="0" smtClean="0">
                <a:solidFill>
                  <a:srgbClr val="000000"/>
                </a:solidFill>
                <a:effectLst/>
                <a:latin typeface="Helvetica Neue"/>
                <a:ea typeface="Helvetica Neue"/>
                <a:cs typeface="Helvetica Neue"/>
                <a:sym typeface="Helvetica Neue"/>
              </a:rPr>
              <a:t>Nouvelle classe ( toujours commencer par inscrire toute sa classe)</a:t>
            </a:r>
          </a:p>
          <a:p>
            <a:r>
              <a:rPr lang="fr-FR" sz="2200" b="0" i="0" u="none" strike="noStrike" cap="none" dirty="0" smtClean="0">
                <a:solidFill>
                  <a:srgbClr val="000000"/>
                </a:solidFill>
                <a:effectLst/>
                <a:latin typeface="Helvetica Neue"/>
                <a:ea typeface="Helvetica Neue"/>
                <a:cs typeface="Helvetica Neue"/>
                <a:sym typeface="Helvetica Neue"/>
              </a:rPr>
              <a:t>Soit un élève par un élève, soit par liste au format .csv</a:t>
            </a:r>
          </a:p>
          <a:p>
            <a:r>
              <a:rPr lang="fr-FR" sz="2200" b="1" i="1" u="none" strike="noStrike" cap="none" dirty="0" smtClean="0">
                <a:solidFill>
                  <a:srgbClr val="000000"/>
                </a:solidFill>
                <a:effectLst/>
                <a:latin typeface="Helvetica Neue"/>
                <a:ea typeface="Helvetica Neue"/>
                <a:cs typeface="Helvetica Neue"/>
                <a:sym typeface="Helvetica Neue"/>
              </a:rPr>
              <a:t>Expliquer comment créer une liste csv – l’importer dans le compte shapichapo@gmail.com</a:t>
            </a:r>
            <a:endParaRPr lang="fr-FR" sz="2200" b="0" i="0" u="none" strike="noStrike" cap="none" dirty="0" smtClean="0">
              <a:solidFill>
                <a:srgbClr val="000000"/>
              </a:solidFill>
              <a:effectLst/>
              <a:latin typeface="Helvetica Neue"/>
              <a:ea typeface="Helvetica Neue"/>
              <a:cs typeface="Helvetica Neue"/>
              <a:sym typeface="Helvetica Neue"/>
            </a:endParaRPr>
          </a:p>
          <a:p>
            <a:pPr marL="0" lvl="0" indent="0" algn="l" rtl="0">
              <a:spcBef>
                <a:spcPts val="0"/>
              </a:spcBef>
              <a:spcAft>
                <a:spcPts val="0"/>
              </a:spcAft>
              <a:buNone/>
            </a:pPr>
            <a:endParaRPr dirty="0"/>
          </a:p>
        </p:txBody>
      </p:sp>
      <p:sp>
        <p:nvSpPr>
          <p:cNvPr id="130" name="Google Shape;13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3510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0048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g6b64056560_0_124"/>
          <p:cNvSpPr/>
          <p:nvPr/>
        </p:nvSpPr>
        <p:spPr>
          <a:xfrm>
            <a:off x="0" y="190"/>
            <a:ext cx="13004700" cy="3246000"/>
          </a:xfrm>
          <a:prstGeom prst="rect">
            <a:avLst/>
          </a:prstGeom>
          <a:solidFill>
            <a:schemeClr val="lt2"/>
          </a:solidFill>
          <a:ln>
            <a:noFill/>
          </a:ln>
        </p:spPr>
        <p:txBody>
          <a:bodyPr spcFirstLastPara="1" wrap="square" lIns="144475" tIns="144475" rIns="144475" bIns="144475" anchor="ctr" anchorCtr="0">
            <a:noAutofit/>
          </a:bodyPr>
          <a:lstStyle/>
          <a:p>
            <a:pPr marL="0" lvl="0" indent="0" algn="l" rtl="0">
              <a:spcBef>
                <a:spcPts val="0"/>
              </a:spcBef>
              <a:spcAft>
                <a:spcPts val="0"/>
              </a:spcAft>
              <a:buNone/>
            </a:pPr>
            <a:endParaRPr/>
          </a:p>
        </p:txBody>
      </p:sp>
      <p:cxnSp>
        <p:nvCxnSpPr>
          <p:cNvPr id="11" name="Google Shape;11;g6b64056560_0_124"/>
          <p:cNvCxnSpPr/>
          <p:nvPr/>
        </p:nvCxnSpPr>
        <p:spPr>
          <a:xfrm>
            <a:off x="912973" y="6821926"/>
            <a:ext cx="5550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g6b64056560_0_124"/>
          <p:cNvSpPr txBox="1">
            <a:spLocks noGrp="1"/>
          </p:cNvSpPr>
          <p:nvPr>
            <p:ph type="ctrTitle"/>
          </p:nvPr>
        </p:nvSpPr>
        <p:spPr>
          <a:xfrm>
            <a:off x="729173" y="3590258"/>
            <a:ext cx="11546400" cy="2887800"/>
          </a:xfrm>
          <a:prstGeom prst="rect">
            <a:avLst/>
          </a:prstGeom>
        </p:spPr>
        <p:txBody>
          <a:bodyPr spcFirstLastPara="1" wrap="square" lIns="144475" tIns="144475" rIns="144475" bIns="144475" anchor="b" anchorCtr="0">
            <a:noAutofit/>
          </a:bodyPr>
          <a:lstStyle>
            <a:lvl1pPr lvl="0">
              <a:spcBef>
                <a:spcPts val="0"/>
              </a:spcBef>
              <a:spcAft>
                <a:spcPts val="0"/>
              </a:spcAft>
              <a:buClr>
                <a:schemeClr val="accent1"/>
              </a:buClr>
              <a:buSzPts val="6600"/>
              <a:buNone/>
              <a:defRPr sz="6600">
                <a:solidFill>
                  <a:schemeClr val="accent1"/>
                </a:solidFill>
              </a:defRPr>
            </a:lvl1pPr>
            <a:lvl2pPr lvl="1">
              <a:spcBef>
                <a:spcPts val="0"/>
              </a:spcBef>
              <a:spcAft>
                <a:spcPts val="0"/>
              </a:spcAft>
              <a:buClr>
                <a:schemeClr val="accent1"/>
              </a:buClr>
              <a:buSzPts val="6600"/>
              <a:buNone/>
              <a:defRPr sz="6600">
                <a:solidFill>
                  <a:schemeClr val="accent1"/>
                </a:solidFill>
              </a:defRPr>
            </a:lvl2pPr>
            <a:lvl3pPr lvl="2">
              <a:spcBef>
                <a:spcPts val="0"/>
              </a:spcBef>
              <a:spcAft>
                <a:spcPts val="0"/>
              </a:spcAft>
              <a:buClr>
                <a:schemeClr val="accent1"/>
              </a:buClr>
              <a:buSzPts val="6600"/>
              <a:buNone/>
              <a:defRPr sz="6600">
                <a:solidFill>
                  <a:schemeClr val="accent1"/>
                </a:solidFill>
              </a:defRPr>
            </a:lvl3pPr>
            <a:lvl4pPr lvl="3">
              <a:spcBef>
                <a:spcPts val="0"/>
              </a:spcBef>
              <a:spcAft>
                <a:spcPts val="0"/>
              </a:spcAft>
              <a:buClr>
                <a:schemeClr val="accent1"/>
              </a:buClr>
              <a:buSzPts val="6600"/>
              <a:buNone/>
              <a:defRPr sz="6600">
                <a:solidFill>
                  <a:schemeClr val="accent1"/>
                </a:solidFill>
              </a:defRPr>
            </a:lvl4pPr>
            <a:lvl5pPr lvl="4">
              <a:spcBef>
                <a:spcPts val="0"/>
              </a:spcBef>
              <a:spcAft>
                <a:spcPts val="0"/>
              </a:spcAft>
              <a:buClr>
                <a:schemeClr val="accent1"/>
              </a:buClr>
              <a:buSzPts val="6600"/>
              <a:buNone/>
              <a:defRPr sz="6600">
                <a:solidFill>
                  <a:schemeClr val="accent1"/>
                </a:solidFill>
              </a:defRPr>
            </a:lvl5pPr>
            <a:lvl6pPr lvl="5">
              <a:spcBef>
                <a:spcPts val="0"/>
              </a:spcBef>
              <a:spcAft>
                <a:spcPts val="0"/>
              </a:spcAft>
              <a:buClr>
                <a:schemeClr val="accent1"/>
              </a:buClr>
              <a:buSzPts val="6600"/>
              <a:buNone/>
              <a:defRPr sz="6600">
                <a:solidFill>
                  <a:schemeClr val="accent1"/>
                </a:solidFill>
              </a:defRPr>
            </a:lvl6pPr>
            <a:lvl7pPr lvl="6">
              <a:spcBef>
                <a:spcPts val="0"/>
              </a:spcBef>
              <a:spcAft>
                <a:spcPts val="0"/>
              </a:spcAft>
              <a:buClr>
                <a:schemeClr val="accent1"/>
              </a:buClr>
              <a:buSzPts val="6600"/>
              <a:buNone/>
              <a:defRPr sz="6600">
                <a:solidFill>
                  <a:schemeClr val="accent1"/>
                </a:solidFill>
              </a:defRPr>
            </a:lvl7pPr>
            <a:lvl8pPr lvl="7">
              <a:spcBef>
                <a:spcPts val="0"/>
              </a:spcBef>
              <a:spcAft>
                <a:spcPts val="0"/>
              </a:spcAft>
              <a:buClr>
                <a:schemeClr val="accent1"/>
              </a:buClr>
              <a:buSzPts val="6600"/>
              <a:buNone/>
              <a:defRPr sz="6600">
                <a:solidFill>
                  <a:schemeClr val="accent1"/>
                </a:solidFill>
              </a:defRPr>
            </a:lvl8pPr>
            <a:lvl9pPr lvl="8">
              <a:spcBef>
                <a:spcPts val="0"/>
              </a:spcBef>
              <a:spcAft>
                <a:spcPts val="0"/>
              </a:spcAft>
              <a:buClr>
                <a:schemeClr val="accent1"/>
              </a:buClr>
              <a:buSzPts val="6600"/>
              <a:buNone/>
              <a:defRPr sz="6600">
                <a:solidFill>
                  <a:schemeClr val="accent1"/>
                </a:solidFill>
              </a:defRPr>
            </a:lvl9pPr>
          </a:lstStyle>
          <a:p>
            <a:endParaRPr/>
          </a:p>
        </p:txBody>
      </p:sp>
      <p:sp>
        <p:nvSpPr>
          <p:cNvPr id="13" name="Google Shape;13;g6b64056560_0_124"/>
          <p:cNvSpPr txBox="1">
            <a:spLocks noGrp="1"/>
          </p:cNvSpPr>
          <p:nvPr>
            <p:ph type="subTitle" idx="1"/>
          </p:nvPr>
        </p:nvSpPr>
        <p:spPr>
          <a:xfrm>
            <a:off x="729173" y="7282990"/>
            <a:ext cx="11546400" cy="1493400"/>
          </a:xfrm>
          <a:prstGeom prst="rect">
            <a:avLst/>
          </a:prstGeom>
        </p:spPr>
        <p:txBody>
          <a:bodyPr spcFirstLastPara="1" wrap="square" lIns="144475" tIns="144475" rIns="144475" bIns="144475" anchor="t" anchorCtr="0">
            <a:noAutofit/>
          </a:bodyPr>
          <a:lstStyle>
            <a:lvl1pPr lvl="0">
              <a:lnSpc>
                <a:spcPct val="100000"/>
              </a:lnSpc>
              <a:spcBef>
                <a:spcPts val="0"/>
              </a:spcBef>
              <a:spcAft>
                <a:spcPts val="0"/>
              </a:spcAft>
              <a:buClr>
                <a:schemeClr val="accent2"/>
              </a:buClr>
              <a:buSzPts val="3800"/>
              <a:buNone/>
              <a:defRPr sz="3800">
                <a:solidFill>
                  <a:schemeClr val="accent2"/>
                </a:solidFill>
              </a:defRPr>
            </a:lvl1pPr>
            <a:lvl2pPr lvl="1">
              <a:lnSpc>
                <a:spcPct val="100000"/>
              </a:lnSpc>
              <a:spcBef>
                <a:spcPts val="0"/>
              </a:spcBef>
              <a:spcAft>
                <a:spcPts val="0"/>
              </a:spcAft>
              <a:buClr>
                <a:schemeClr val="accent2"/>
              </a:buClr>
              <a:buSzPts val="3800"/>
              <a:buNone/>
              <a:defRPr sz="3800">
                <a:solidFill>
                  <a:schemeClr val="accent2"/>
                </a:solidFill>
              </a:defRPr>
            </a:lvl2pPr>
            <a:lvl3pPr lvl="2">
              <a:lnSpc>
                <a:spcPct val="100000"/>
              </a:lnSpc>
              <a:spcBef>
                <a:spcPts val="0"/>
              </a:spcBef>
              <a:spcAft>
                <a:spcPts val="0"/>
              </a:spcAft>
              <a:buClr>
                <a:schemeClr val="accent2"/>
              </a:buClr>
              <a:buSzPts val="3800"/>
              <a:buNone/>
              <a:defRPr sz="3800">
                <a:solidFill>
                  <a:schemeClr val="accent2"/>
                </a:solidFill>
              </a:defRPr>
            </a:lvl3pPr>
            <a:lvl4pPr lvl="3">
              <a:lnSpc>
                <a:spcPct val="100000"/>
              </a:lnSpc>
              <a:spcBef>
                <a:spcPts val="0"/>
              </a:spcBef>
              <a:spcAft>
                <a:spcPts val="0"/>
              </a:spcAft>
              <a:buClr>
                <a:schemeClr val="accent2"/>
              </a:buClr>
              <a:buSzPts val="3800"/>
              <a:buNone/>
              <a:defRPr sz="3800">
                <a:solidFill>
                  <a:schemeClr val="accent2"/>
                </a:solidFill>
              </a:defRPr>
            </a:lvl4pPr>
            <a:lvl5pPr lvl="4">
              <a:lnSpc>
                <a:spcPct val="100000"/>
              </a:lnSpc>
              <a:spcBef>
                <a:spcPts val="0"/>
              </a:spcBef>
              <a:spcAft>
                <a:spcPts val="0"/>
              </a:spcAft>
              <a:buClr>
                <a:schemeClr val="accent2"/>
              </a:buClr>
              <a:buSzPts val="3800"/>
              <a:buNone/>
              <a:defRPr sz="3800">
                <a:solidFill>
                  <a:schemeClr val="accent2"/>
                </a:solidFill>
              </a:defRPr>
            </a:lvl5pPr>
            <a:lvl6pPr lvl="5">
              <a:lnSpc>
                <a:spcPct val="100000"/>
              </a:lnSpc>
              <a:spcBef>
                <a:spcPts val="0"/>
              </a:spcBef>
              <a:spcAft>
                <a:spcPts val="0"/>
              </a:spcAft>
              <a:buClr>
                <a:schemeClr val="accent2"/>
              </a:buClr>
              <a:buSzPts val="3800"/>
              <a:buNone/>
              <a:defRPr sz="3800">
                <a:solidFill>
                  <a:schemeClr val="accent2"/>
                </a:solidFill>
              </a:defRPr>
            </a:lvl6pPr>
            <a:lvl7pPr lvl="6">
              <a:lnSpc>
                <a:spcPct val="100000"/>
              </a:lnSpc>
              <a:spcBef>
                <a:spcPts val="0"/>
              </a:spcBef>
              <a:spcAft>
                <a:spcPts val="0"/>
              </a:spcAft>
              <a:buClr>
                <a:schemeClr val="accent2"/>
              </a:buClr>
              <a:buSzPts val="3800"/>
              <a:buNone/>
              <a:defRPr sz="3800">
                <a:solidFill>
                  <a:schemeClr val="accent2"/>
                </a:solidFill>
              </a:defRPr>
            </a:lvl7pPr>
            <a:lvl8pPr lvl="7">
              <a:lnSpc>
                <a:spcPct val="100000"/>
              </a:lnSpc>
              <a:spcBef>
                <a:spcPts val="0"/>
              </a:spcBef>
              <a:spcAft>
                <a:spcPts val="0"/>
              </a:spcAft>
              <a:buClr>
                <a:schemeClr val="accent2"/>
              </a:buClr>
              <a:buSzPts val="3800"/>
              <a:buNone/>
              <a:defRPr sz="3800">
                <a:solidFill>
                  <a:schemeClr val="accent2"/>
                </a:solidFill>
              </a:defRPr>
            </a:lvl8pPr>
            <a:lvl9pPr lvl="8">
              <a:lnSpc>
                <a:spcPct val="100000"/>
              </a:lnSpc>
              <a:spcBef>
                <a:spcPts val="0"/>
              </a:spcBef>
              <a:spcAft>
                <a:spcPts val="0"/>
              </a:spcAft>
              <a:buClr>
                <a:schemeClr val="accent2"/>
              </a:buClr>
              <a:buSzPts val="3800"/>
              <a:buNone/>
              <a:defRPr sz="3800">
                <a:solidFill>
                  <a:schemeClr val="accent2"/>
                </a:solidFill>
              </a:defRPr>
            </a:lvl9pPr>
          </a:lstStyle>
          <a:p>
            <a:endParaRPr/>
          </a:p>
        </p:txBody>
      </p:sp>
      <p:sp>
        <p:nvSpPr>
          <p:cNvPr id="14" name="Google Shape;14;g6b64056560_0_124"/>
          <p:cNvSpPr txBox="1">
            <a:spLocks noGrp="1"/>
          </p:cNvSpPr>
          <p:nvPr>
            <p:ph type="sldNum" idx="12"/>
          </p:nvPr>
        </p:nvSpPr>
        <p:spPr>
          <a:xfrm>
            <a:off x="12049718" y="8842841"/>
            <a:ext cx="780300" cy="746400"/>
          </a:xfrm>
          <a:prstGeom prst="rect">
            <a:avLst/>
          </a:prstGeom>
        </p:spPr>
        <p:txBody>
          <a:bodyPr spcFirstLastPara="1" wrap="square" lIns="144475" tIns="144475" rIns="144475" bIns="14447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g6b64056560_0_164"/>
          <p:cNvSpPr txBox="1">
            <a:spLocks noGrp="1"/>
          </p:cNvSpPr>
          <p:nvPr>
            <p:ph type="title" hasCustomPrompt="1"/>
          </p:nvPr>
        </p:nvSpPr>
        <p:spPr>
          <a:xfrm>
            <a:off x="443307" y="1971484"/>
            <a:ext cx="12118200" cy="3994200"/>
          </a:xfrm>
          <a:prstGeom prst="rect">
            <a:avLst/>
          </a:prstGeom>
        </p:spPr>
        <p:txBody>
          <a:bodyPr spcFirstLastPara="1" wrap="square" lIns="144475" tIns="144475" rIns="144475" bIns="144475" anchor="b" anchorCtr="0">
            <a:noAutofit/>
          </a:bodyPr>
          <a:lstStyle>
            <a:lvl1pPr lvl="0" algn="ctr">
              <a:spcBef>
                <a:spcPts val="0"/>
              </a:spcBef>
              <a:spcAft>
                <a:spcPts val="0"/>
              </a:spcAft>
              <a:buSzPts val="22100"/>
              <a:buNone/>
              <a:defRPr sz="22100" b="1"/>
            </a:lvl1pPr>
            <a:lvl2pPr lvl="1" algn="ctr">
              <a:spcBef>
                <a:spcPts val="0"/>
              </a:spcBef>
              <a:spcAft>
                <a:spcPts val="0"/>
              </a:spcAft>
              <a:buSzPts val="22100"/>
              <a:buNone/>
              <a:defRPr sz="22100" b="1"/>
            </a:lvl2pPr>
            <a:lvl3pPr lvl="2" algn="ctr">
              <a:spcBef>
                <a:spcPts val="0"/>
              </a:spcBef>
              <a:spcAft>
                <a:spcPts val="0"/>
              </a:spcAft>
              <a:buSzPts val="22100"/>
              <a:buNone/>
              <a:defRPr sz="22100" b="1"/>
            </a:lvl3pPr>
            <a:lvl4pPr lvl="3" algn="ctr">
              <a:spcBef>
                <a:spcPts val="0"/>
              </a:spcBef>
              <a:spcAft>
                <a:spcPts val="0"/>
              </a:spcAft>
              <a:buSzPts val="22100"/>
              <a:buNone/>
              <a:defRPr sz="22100" b="1"/>
            </a:lvl4pPr>
            <a:lvl5pPr lvl="4" algn="ctr">
              <a:spcBef>
                <a:spcPts val="0"/>
              </a:spcBef>
              <a:spcAft>
                <a:spcPts val="0"/>
              </a:spcAft>
              <a:buSzPts val="22100"/>
              <a:buNone/>
              <a:defRPr sz="22100" b="1"/>
            </a:lvl5pPr>
            <a:lvl6pPr lvl="5" algn="ctr">
              <a:spcBef>
                <a:spcPts val="0"/>
              </a:spcBef>
              <a:spcAft>
                <a:spcPts val="0"/>
              </a:spcAft>
              <a:buSzPts val="22100"/>
              <a:buNone/>
              <a:defRPr sz="22100" b="1"/>
            </a:lvl6pPr>
            <a:lvl7pPr lvl="6" algn="ctr">
              <a:spcBef>
                <a:spcPts val="0"/>
              </a:spcBef>
              <a:spcAft>
                <a:spcPts val="0"/>
              </a:spcAft>
              <a:buSzPts val="22100"/>
              <a:buNone/>
              <a:defRPr sz="22100" b="1"/>
            </a:lvl7pPr>
            <a:lvl8pPr lvl="7" algn="ctr">
              <a:spcBef>
                <a:spcPts val="0"/>
              </a:spcBef>
              <a:spcAft>
                <a:spcPts val="0"/>
              </a:spcAft>
              <a:buSzPts val="22100"/>
              <a:buNone/>
              <a:defRPr sz="22100" b="1"/>
            </a:lvl8pPr>
            <a:lvl9pPr lvl="8" algn="ctr">
              <a:spcBef>
                <a:spcPts val="0"/>
              </a:spcBef>
              <a:spcAft>
                <a:spcPts val="0"/>
              </a:spcAft>
              <a:buSzPts val="22100"/>
              <a:buNone/>
              <a:defRPr sz="22100" b="1"/>
            </a:lvl9pPr>
          </a:lstStyle>
          <a:p>
            <a:r>
              <a:t>xx%</a:t>
            </a:r>
          </a:p>
        </p:txBody>
      </p:sp>
      <p:sp>
        <p:nvSpPr>
          <p:cNvPr id="51" name="Google Shape;51;g6b64056560_0_164"/>
          <p:cNvSpPr txBox="1">
            <a:spLocks noGrp="1"/>
          </p:cNvSpPr>
          <p:nvPr>
            <p:ph type="body" idx="1"/>
          </p:nvPr>
        </p:nvSpPr>
        <p:spPr>
          <a:xfrm>
            <a:off x="443307" y="6122050"/>
            <a:ext cx="12118200" cy="2466600"/>
          </a:xfrm>
          <a:prstGeom prst="rect">
            <a:avLst/>
          </a:prstGeom>
        </p:spPr>
        <p:txBody>
          <a:bodyPr spcFirstLastPara="1" wrap="square" lIns="144475" tIns="144475" rIns="144475" bIns="144475" anchor="t" anchorCtr="0">
            <a:noAutofit/>
          </a:bodyPr>
          <a:lstStyle>
            <a:lvl1pPr marL="457200" lvl="0" indent="-406400" algn="ctr">
              <a:spcBef>
                <a:spcPts val="0"/>
              </a:spcBef>
              <a:spcAft>
                <a:spcPts val="0"/>
              </a:spcAft>
              <a:buSzPts val="2800"/>
              <a:buChar char="●"/>
              <a:defRPr/>
            </a:lvl1pPr>
            <a:lvl2pPr marL="914400" lvl="1" indent="-368300" algn="ctr">
              <a:spcBef>
                <a:spcPts val="2500"/>
              </a:spcBef>
              <a:spcAft>
                <a:spcPts val="0"/>
              </a:spcAft>
              <a:buSzPts val="2200"/>
              <a:buChar char="○"/>
              <a:defRPr/>
            </a:lvl2pPr>
            <a:lvl3pPr marL="1371600" lvl="2" indent="-368300" algn="ctr">
              <a:spcBef>
                <a:spcPts val="2500"/>
              </a:spcBef>
              <a:spcAft>
                <a:spcPts val="0"/>
              </a:spcAft>
              <a:buSzPts val="2200"/>
              <a:buChar char="■"/>
              <a:defRPr/>
            </a:lvl3pPr>
            <a:lvl4pPr marL="1828800" lvl="3" indent="-368300" algn="ctr">
              <a:spcBef>
                <a:spcPts val="2500"/>
              </a:spcBef>
              <a:spcAft>
                <a:spcPts val="0"/>
              </a:spcAft>
              <a:buSzPts val="2200"/>
              <a:buChar char="●"/>
              <a:defRPr/>
            </a:lvl4pPr>
            <a:lvl5pPr marL="2286000" lvl="4" indent="-368300" algn="ctr">
              <a:spcBef>
                <a:spcPts val="2500"/>
              </a:spcBef>
              <a:spcAft>
                <a:spcPts val="0"/>
              </a:spcAft>
              <a:buSzPts val="2200"/>
              <a:buChar char="○"/>
              <a:defRPr/>
            </a:lvl5pPr>
            <a:lvl6pPr marL="2743200" lvl="5" indent="-368300" algn="ctr">
              <a:spcBef>
                <a:spcPts val="2500"/>
              </a:spcBef>
              <a:spcAft>
                <a:spcPts val="0"/>
              </a:spcAft>
              <a:buSzPts val="2200"/>
              <a:buChar char="■"/>
              <a:defRPr/>
            </a:lvl6pPr>
            <a:lvl7pPr marL="3200400" lvl="6" indent="-368300" algn="ctr">
              <a:spcBef>
                <a:spcPts val="2500"/>
              </a:spcBef>
              <a:spcAft>
                <a:spcPts val="0"/>
              </a:spcAft>
              <a:buSzPts val="2200"/>
              <a:buChar char="●"/>
              <a:defRPr/>
            </a:lvl7pPr>
            <a:lvl8pPr marL="3657600" lvl="7" indent="-368300" algn="ctr">
              <a:spcBef>
                <a:spcPts val="2500"/>
              </a:spcBef>
              <a:spcAft>
                <a:spcPts val="0"/>
              </a:spcAft>
              <a:buSzPts val="2200"/>
              <a:buChar char="○"/>
              <a:defRPr/>
            </a:lvl8pPr>
            <a:lvl9pPr marL="4114800" lvl="8" indent="-368300" algn="ctr">
              <a:spcBef>
                <a:spcPts val="2500"/>
              </a:spcBef>
              <a:spcAft>
                <a:spcPts val="2500"/>
              </a:spcAft>
              <a:buSzPts val="2200"/>
              <a:buChar char="■"/>
              <a:defRPr/>
            </a:lvl9pPr>
          </a:lstStyle>
          <a:p>
            <a:endParaRPr/>
          </a:p>
        </p:txBody>
      </p:sp>
      <p:sp>
        <p:nvSpPr>
          <p:cNvPr id="52" name="Google Shape;52;g6b64056560_0_164"/>
          <p:cNvSpPr txBox="1">
            <a:spLocks noGrp="1"/>
          </p:cNvSpPr>
          <p:nvPr>
            <p:ph type="sldNum" idx="12"/>
          </p:nvPr>
        </p:nvSpPr>
        <p:spPr>
          <a:xfrm>
            <a:off x="12049718" y="8842841"/>
            <a:ext cx="780300" cy="746400"/>
          </a:xfrm>
          <a:prstGeom prst="rect">
            <a:avLst/>
          </a:prstGeom>
        </p:spPr>
        <p:txBody>
          <a:bodyPr spcFirstLastPara="1" wrap="square" lIns="144475" tIns="144475" rIns="144475" bIns="144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g6b64056560_0_168"/>
          <p:cNvSpPr txBox="1">
            <a:spLocks noGrp="1"/>
          </p:cNvSpPr>
          <p:nvPr>
            <p:ph type="sldNum" idx="12"/>
          </p:nvPr>
        </p:nvSpPr>
        <p:spPr>
          <a:xfrm>
            <a:off x="12049718" y="8842841"/>
            <a:ext cx="780300" cy="746400"/>
          </a:xfrm>
          <a:prstGeom prst="rect">
            <a:avLst/>
          </a:prstGeom>
        </p:spPr>
        <p:txBody>
          <a:bodyPr spcFirstLastPara="1" wrap="square" lIns="144475" tIns="144475" rIns="144475" bIns="144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55"/>
        <p:cNvGrpSpPr/>
        <p:nvPr/>
      </p:nvGrpSpPr>
      <p:grpSpPr>
        <a:xfrm>
          <a:off x="0" y="0"/>
          <a:ext cx="0" cy="0"/>
          <a:chOff x="0" y="0"/>
          <a:chExt cx="0" cy="0"/>
        </a:xfrm>
      </p:grpSpPr>
      <p:sp>
        <p:nvSpPr>
          <p:cNvPr id="56" name="Google Shape;56;g6b64056560_0_170"/>
          <p:cNvSpPr txBox="1">
            <a:spLocks noGrp="1"/>
          </p:cNvSpPr>
          <p:nvPr>
            <p:ph type="title"/>
          </p:nvPr>
        </p:nvSpPr>
        <p:spPr>
          <a:xfrm>
            <a:off x="893763" y="519113"/>
            <a:ext cx="11217300" cy="18861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4700"/>
              <a:buNone/>
              <a:defRPr/>
            </a:lvl1pPr>
            <a:lvl2pPr lvl="1" algn="l" rtl="0">
              <a:lnSpc>
                <a:spcPct val="90000"/>
              </a:lnSpc>
              <a:spcBef>
                <a:spcPts val="0"/>
              </a:spcBef>
              <a:spcAft>
                <a:spcPts val="0"/>
              </a:spcAft>
              <a:buSzPts val="4700"/>
              <a:buNone/>
              <a:defRPr/>
            </a:lvl2pPr>
            <a:lvl3pPr lvl="2" algn="l" rtl="0">
              <a:lnSpc>
                <a:spcPct val="90000"/>
              </a:lnSpc>
              <a:spcBef>
                <a:spcPts val="0"/>
              </a:spcBef>
              <a:spcAft>
                <a:spcPts val="0"/>
              </a:spcAft>
              <a:buSzPts val="4700"/>
              <a:buNone/>
              <a:defRPr/>
            </a:lvl3pPr>
            <a:lvl4pPr lvl="3" algn="l" rtl="0">
              <a:lnSpc>
                <a:spcPct val="90000"/>
              </a:lnSpc>
              <a:spcBef>
                <a:spcPts val="0"/>
              </a:spcBef>
              <a:spcAft>
                <a:spcPts val="0"/>
              </a:spcAft>
              <a:buSzPts val="4700"/>
              <a:buNone/>
              <a:defRPr/>
            </a:lvl4pPr>
            <a:lvl5pPr lvl="4" algn="l" rtl="0">
              <a:lnSpc>
                <a:spcPct val="90000"/>
              </a:lnSpc>
              <a:spcBef>
                <a:spcPts val="0"/>
              </a:spcBef>
              <a:spcAft>
                <a:spcPts val="0"/>
              </a:spcAft>
              <a:buSzPts val="4700"/>
              <a:buNone/>
              <a:defRPr/>
            </a:lvl5pPr>
            <a:lvl6pPr lvl="5" algn="l" rtl="0">
              <a:lnSpc>
                <a:spcPct val="90000"/>
              </a:lnSpc>
              <a:spcBef>
                <a:spcPts val="0"/>
              </a:spcBef>
              <a:spcAft>
                <a:spcPts val="0"/>
              </a:spcAft>
              <a:buSzPts val="4700"/>
              <a:buNone/>
              <a:defRPr/>
            </a:lvl6pPr>
            <a:lvl7pPr lvl="6" algn="l" rtl="0">
              <a:lnSpc>
                <a:spcPct val="90000"/>
              </a:lnSpc>
              <a:spcBef>
                <a:spcPts val="0"/>
              </a:spcBef>
              <a:spcAft>
                <a:spcPts val="0"/>
              </a:spcAft>
              <a:buSzPts val="4700"/>
              <a:buNone/>
              <a:defRPr/>
            </a:lvl7pPr>
            <a:lvl8pPr lvl="7" algn="l" rtl="0">
              <a:lnSpc>
                <a:spcPct val="90000"/>
              </a:lnSpc>
              <a:spcBef>
                <a:spcPts val="0"/>
              </a:spcBef>
              <a:spcAft>
                <a:spcPts val="0"/>
              </a:spcAft>
              <a:buSzPts val="4700"/>
              <a:buNone/>
              <a:defRPr/>
            </a:lvl8pPr>
            <a:lvl9pPr lvl="8" algn="l" rtl="0">
              <a:lnSpc>
                <a:spcPct val="90000"/>
              </a:lnSpc>
              <a:spcBef>
                <a:spcPts val="0"/>
              </a:spcBef>
              <a:spcAft>
                <a:spcPts val="0"/>
              </a:spcAft>
              <a:buSzPts val="4700"/>
              <a:buNone/>
              <a:defRPr/>
            </a:lvl9pPr>
          </a:lstStyle>
          <a:p>
            <a:endParaRPr/>
          </a:p>
        </p:txBody>
      </p:sp>
      <p:sp>
        <p:nvSpPr>
          <p:cNvPr id="57" name="Google Shape;57;g6b64056560_0_170"/>
          <p:cNvSpPr txBox="1">
            <a:spLocks noGrp="1"/>
          </p:cNvSpPr>
          <p:nvPr>
            <p:ph type="body" idx="1"/>
          </p:nvPr>
        </p:nvSpPr>
        <p:spPr>
          <a:xfrm>
            <a:off x="893763" y="2597150"/>
            <a:ext cx="11217300" cy="61881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425"/>
              </a:spcBef>
              <a:spcAft>
                <a:spcPts val="0"/>
              </a:spcAft>
              <a:buClr>
                <a:schemeClr val="dk1"/>
              </a:buClr>
              <a:buSzPts val="1800"/>
              <a:buChar char="●"/>
              <a:defRPr/>
            </a:lvl1pPr>
            <a:lvl2pPr marL="914400" lvl="1" indent="-342900" algn="l" rtl="0">
              <a:lnSpc>
                <a:spcPct val="90000"/>
              </a:lnSpc>
              <a:spcBef>
                <a:spcPts val="713"/>
              </a:spcBef>
              <a:spcAft>
                <a:spcPts val="0"/>
              </a:spcAft>
              <a:buClr>
                <a:schemeClr val="dk1"/>
              </a:buClr>
              <a:buSzPts val="1800"/>
              <a:buChar char="○"/>
              <a:defRPr/>
            </a:lvl2pPr>
            <a:lvl3pPr marL="1371600" lvl="2" indent="-342900" algn="l" rtl="0">
              <a:lnSpc>
                <a:spcPct val="90000"/>
              </a:lnSpc>
              <a:spcBef>
                <a:spcPts val="713"/>
              </a:spcBef>
              <a:spcAft>
                <a:spcPts val="0"/>
              </a:spcAft>
              <a:buClr>
                <a:schemeClr val="dk1"/>
              </a:buClr>
              <a:buSzPts val="1800"/>
              <a:buChar char="■"/>
              <a:defRPr/>
            </a:lvl3pPr>
            <a:lvl4pPr marL="1828800" lvl="3" indent="-342900" algn="l" rtl="0">
              <a:lnSpc>
                <a:spcPct val="90000"/>
              </a:lnSpc>
              <a:spcBef>
                <a:spcPts val="713"/>
              </a:spcBef>
              <a:spcAft>
                <a:spcPts val="0"/>
              </a:spcAft>
              <a:buClr>
                <a:schemeClr val="dk1"/>
              </a:buClr>
              <a:buSzPts val="1800"/>
              <a:buChar char="●"/>
              <a:defRPr/>
            </a:lvl4pPr>
            <a:lvl5pPr marL="2286000" lvl="4" indent="-342900" algn="l" rtl="0">
              <a:lnSpc>
                <a:spcPct val="90000"/>
              </a:lnSpc>
              <a:spcBef>
                <a:spcPts val="713"/>
              </a:spcBef>
              <a:spcAft>
                <a:spcPts val="0"/>
              </a:spcAft>
              <a:buClr>
                <a:schemeClr val="dk1"/>
              </a:buClr>
              <a:buSzPts val="1800"/>
              <a:buChar char="○"/>
              <a:defRPr/>
            </a:lvl5pPr>
            <a:lvl6pPr marL="2743200" lvl="5" indent="-342900" algn="l" rtl="0">
              <a:lnSpc>
                <a:spcPct val="90000"/>
              </a:lnSpc>
              <a:spcBef>
                <a:spcPts val="711"/>
              </a:spcBef>
              <a:spcAft>
                <a:spcPts val="0"/>
              </a:spcAft>
              <a:buClr>
                <a:schemeClr val="dk1"/>
              </a:buClr>
              <a:buSzPts val="1800"/>
              <a:buChar char="■"/>
              <a:defRPr/>
            </a:lvl6pPr>
            <a:lvl7pPr marL="3200400" lvl="6" indent="-342900" algn="l" rtl="0">
              <a:lnSpc>
                <a:spcPct val="90000"/>
              </a:lnSpc>
              <a:spcBef>
                <a:spcPts val="2500"/>
              </a:spcBef>
              <a:spcAft>
                <a:spcPts val="0"/>
              </a:spcAft>
              <a:buClr>
                <a:schemeClr val="dk1"/>
              </a:buClr>
              <a:buSzPts val="1800"/>
              <a:buChar char="●"/>
              <a:defRPr/>
            </a:lvl7pPr>
            <a:lvl8pPr marL="3657600" lvl="7" indent="-342900" algn="l" rtl="0">
              <a:lnSpc>
                <a:spcPct val="90000"/>
              </a:lnSpc>
              <a:spcBef>
                <a:spcPts val="2500"/>
              </a:spcBef>
              <a:spcAft>
                <a:spcPts val="0"/>
              </a:spcAft>
              <a:buClr>
                <a:schemeClr val="dk1"/>
              </a:buClr>
              <a:buSzPts val="1800"/>
              <a:buChar char="○"/>
              <a:defRPr/>
            </a:lvl8pPr>
            <a:lvl9pPr marL="4114800" lvl="8" indent="-342900" algn="l" rtl="0">
              <a:lnSpc>
                <a:spcPct val="90000"/>
              </a:lnSpc>
              <a:spcBef>
                <a:spcPts val="2500"/>
              </a:spcBef>
              <a:spcAft>
                <a:spcPts val="2500"/>
              </a:spcAft>
              <a:buClr>
                <a:schemeClr val="dk1"/>
              </a:buClr>
              <a:buSzPts val="1800"/>
              <a:buChar char="■"/>
              <a:defRPr/>
            </a:lvl9pPr>
          </a:lstStyle>
          <a:p>
            <a:endParaRPr/>
          </a:p>
        </p:txBody>
      </p:sp>
      <p:sp>
        <p:nvSpPr>
          <p:cNvPr id="58" name="Google Shape;58;g6b64056560_0_170"/>
          <p:cNvSpPr txBox="1">
            <a:spLocks noGrp="1"/>
          </p:cNvSpPr>
          <p:nvPr>
            <p:ph type="dt" idx="10"/>
          </p:nvPr>
        </p:nvSpPr>
        <p:spPr>
          <a:xfrm>
            <a:off x="893763" y="9040813"/>
            <a:ext cx="2925900" cy="519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888888"/>
              </a:buClr>
              <a:buSzPts val="1707"/>
              <a:buFont typeface="Calibri"/>
              <a:buChar char="●"/>
              <a:defRPr/>
            </a:lvl1pPr>
            <a:lvl2pPr lvl="1" algn="ctr" rtl="0">
              <a:lnSpc>
                <a:spcPct val="100000"/>
              </a:lnSpc>
              <a:spcBef>
                <a:spcPts val="0"/>
              </a:spcBef>
              <a:spcAft>
                <a:spcPts val="0"/>
              </a:spcAft>
              <a:buClr>
                <a:srgbClr val="000000"/>
              </a:buClr>
              <a:buSzPts val="1800"/>
              <a:buChar char="○"/>
              <a:defRPr/>
            </a:lvl2pPr>
            <a:lvl3pPr lvl="2" algn="ctr" rtl="0">
              <a:lnSpc>
                <a:spcPct val="100000"/>
              </a:lnSpc>
              <a:spcBef>
                <a:spcPts val="0"/>
              </a:spcBef>
              <a:spcAft>
                <a:spcPts val="0"/>
              </a:spcAft>
              <a:buClr>
                <a:srgbClr val="000000"/>
              </a:buClr>
              <a:buSzPts val="1800"/>
              <a:buChar char="■"/>
              <a:defRPr/>
            </a:lvl3pPr>
            <a:lvl4pPr lvl="3" algn="ctr" rtl="0">
              <a:lnSpc>
                <a:spcPct val="100000"/>
              </a:lnSpc>
              <a:spcBef>
                <a:spcPts val="0"/>
              </a:spcBef>
              <a:spcAft>
                <a:spcPts val="0"/>
              </a:spcAft>
              <a:buClr>
                <a:srgbClr val="000000"/>
              </a:buClr>
              <a:buSzPts val="1800"/>
              <a:buChar char="●"/>
              <a:defRPr/>
            </a:lvl4pPr>
            <a:lvl5pPr lvl="4" algn="ctr" rtl="0">
              <a:lnSpc>
                <a:spcPct val="100000"/>
              </a:lnSpc>
              <a:spcBef>
                <a:spcPts val="0"/>
              </a:spcBef>
              <a:spcAft>
                <a:spcPts val="0"/>
              </a:spcAft>
              <a:buClr>
                <a:srgbClr val="000000"/>
              </a:buClr>
              <a:buSzPts val="1800"/>
              <a:buChar char="○"/>
              <a:defRPr/>
            </a:lvl5pPr>
            <a:lvl6pPr lvl="5" algn="ctr" rtl="0">
              <a:lnSpc>
                <a:spcPct val="100000"/>
              </a:lnSpc>
              <a:spcBef>
                <a:spcPts val="0"/>
              </a:spcBef>
              <a:spcAft>
                <a:spcPts val="0"/>
              </a:spcAft>
              <a:buClr>
                <a:srgbClr val="000000"/>
              </a:buClr>
              <a:buSzPts val="1800"/>
              <a:buChar char="■"/>
              <a:defRPr/>
            </a:lvl6pPr>
            <a:lvl7pPr lvl="6" algn="ctr" rtl="0">
              <a:lnSpc>
                <a:spcPct val="100000"/>
              </a:lnSpc>
              <a:spcBef>
                <a:spcPts val="0"/>
              </a:spcBef>
              <a:spcAft>
                <a:spcPts val="0"/>
              </a:spcAft>
              <a:buClr>
                <a:srgbClr val="000000"/>
              </a:buClr>
              <a:buSzPts val="1800"/>
              <a:buChar char="●"/>
              <a:defRPr/>
            </a:lvl7pPr>
            <a:lvl8pPr lvl="7" algn="ctr" rtl="0">
              <a:lnSpc>
                <a:spcPct val="100000"/>
              </a:lnSpc>
              <a:spcBef>
                <a:spcPts val="0"/>
              </a:spcBef>
              <a:spcAft>
                <a:spcPts val="0"/>
              </a:spcAft>
              <a:buClr>
                <a:srgbClr val="000000"/>
              </a:buClr>
              <a:buSzPts val="1800"/>
              <a:buChar char="○"/>
              <a:defRPr/>
            </a:lvl8pPr>
            <a:lvl9pPr lvl="8" algn="ctr" rtl="0">
              <a:lnSpc>
                <a:spcPct val="100000"/>
              </a:lnSpc>
              <a:spcBef>
                <a:spcPts val="0"/>
              </a:spcBef>
              <a:spcAft>
                <a:spcPts val="0"/>
              </a:spcAft>
              <a:buClr>
                <a:srgbClr val="000000"/>
              </a:buClr>
              <a:buSzPts val="1800"/>
              <a:buChar char="■"/>
              <a:defRPr/>
            </a:lvl9pPr>
          </a:lstStyle>
          <a:p>
            <a:endParaRPr/>
          </a:p>
        </p:txBody>
      </p:sp>
      <p:sp>
        <p:nvSpPr>
          <p:cNvPr id="59" name="Google Shape;59;g6b64056560_0_170"/>
          <p:cNvSpPr txBox="1">
            <a:spLocks noGrp="1"/>
          </p:cNvSpPr>
          <p:nvPr>
            <p:ph type="ftr" idx="11"/>
          </p:nvPr>
        </p:nvSpPr>
        <p:spPr>
          <a:xfrm>
            <a:off x="4308475" y="9040813"/>
            <a:ext cx="4387800" cy="519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888888"/>
              </a:buClr>
              <a:buSzPts val="1707"/>
              <a:buFont typeface="Calibri"/>
              <a:buChar char="●"/>
              <a:defRPr/>
            </a:lvl1pPr>
            <a:lvl2pPr lvl="1" algn="ctr" rtl="0">
              <a:lnSpc>
                <a:spcPct val="100000"/>
              </a:lnSpc>
              <a:spcBef>
                <a:spcPts val="0"/>
              </a:spcBef>
              <a:spcAft>
                <a:spcPts val="0"/>
              </a:spcAft>
              <a:buClr>
                <a:srgbClr val="000000"/>
              </a:buClr>
              <a:buSzPts val="1800"/>
              <a:buChar char="○"/>
              <a:defRPr/>
            </a:lvl2pPr>
            <a:lvl3pPr lvl="2" algn="ctr" rtl="0">
              <a:lnSpc>
                <a:spcPct val="100000"/>
              </a:lnSpc>
              <a:spcBef>
                <a:spcPts val="0"/>
              </a:spcBef>
              <a:spcAft>
                <a:spcPts val="0"/>
              </a:spcAft>
              <a:buClr>
                <a:srgbClr val="000000"/>
              </a:buClr>
              <a:buSzPts val="1800"/>
              <a:buChar char="■"/>
              <a:defRPr/>
            </a:lvl3pPr>
            <a:lvl4pPr lvl="3" algn="ctr" rtl="0">
              <a:lnSpc>
                <a:spcPct val="100000"/>
              </a:lnSpc>
              <a:spcBef>
                <a:spcPts val="0"/>
              </a:spcBef>
              <a:spcAft>
                <a:spcPts val="0"/>
              </a:spcAft>
              <a:buClr>
                <a:srgbClr val="000000"/>
              </a:buClr>
              <a:buSzPts val="1800"/>
              <a:buChar char="●"/>
              <a:defRPr/>
            </a:lvl4pPr>
            <a:lvl5pPr lvl="4" algn="ctr" rtl="0">
              <a:lnSpc>
                <a:spcPct val="100000"/>
              </a:lnSpc>
              <a:spcBef>
                <a:spcPts val="0"/>
              </a:spcBef>
              <a:spcAft>
                <a:spcPts val="0"/>
              </a:spcAft>
              <a:buClr>
                <a:srgbClr val="000000"/>
              </a:buClr>
              <a:buSzPts val="1800"/>
              <a:buChar char="○"/>
              <a:defRPr/>
            </a:lvl5pPr>
            <a:lvl6pPr lvl="5" algn="ctr" rtl="0">
              <a:lnSpc>
                <a:spcPct val="100000"/>
              </a:lnSpc>
              <a:spcBef>
                <a:spcPts val="0"/>
              </a:spcBef>
              <a:spcAft>
                <a:spcPts val="0"/>
              </a:spcAft>
              <a:buClr>
                <a:srgbClr val="000000"/>
              </a:buClr>
              <a:buSzPts val="1800"/>
              <a:buChar char="■"/>
              <a:defRPr/>
            </a:lvl6pPr>
            <a:lvl7pPr lvl="6" algn="ctr" rtl="0">
              <a:lnSpc>
                <a:spcPct val="100000"/>
              </a:lnSpc>
              <a:spcBef>
                <a:spcPts val="0"/>
              </a:spcBef>
              <a:spcAft>
                <a:spcPts val="0"/>
              </a:spcAft>
              <a:buClr>
                <a:srgbClr val="000000"/>
              </a:buClr>
              <a:buSzPts val="1800"/>
              <a:buChar char="●"/>
              <a:defRPr/>
            </a:lvl7pPr>
            <a:lvl8pPr lvl="7" algn="ctr" rtl="0">
              <a:lnSpc>
                <a:spcPct val="100000"/>
              </a:lnSpc>
              <a:spcBef>
                <a:spcPts val="0"/>
              </a:spcBef>
              <a:spcAft>
                <a:spcPts val="0"/>
              </a:spcAft>
              <a:buClr>
                <a:srgbClr val="000000"/>
              </a:buClr>
              <a:buSzPts val="1800"/>
              <a:buChar char="○"/>
              <a:defRPr/>
            </a:lvl8pPr>
            <a:lvl9pPr lvl="8" algn="ctr" rtl="0">
              <a:lnSpc>
                <a:spcPct val="100000"/>
              </a:lnSpc>
              <a:spcBef>
                <a:spcPts val="0"/>
              </a:spcBef>
              <a:spcAft>
                <a:spcPts val="0"/>
              </a:spcAft>
              <a:buClr>
                <a:srgbClr val="000000"/>
              </a:buClr>
              <a:buSzPts val="1800"/>
              <a:buChar char="■"/>
              <a:defRPr/>
            </a:lvl9pPr>
          </a:lstStyle>
          <a:p>
            <a:endParaRPr/>
          </a:p>
        </p:txBody>
      </p:sp>
      <p:sp>
        <p:nvSpPr>
          <p:cNvPr id="60" name="Google Shape;60;g6b64056560_0_170"/>
          <p:cNvSpPr txBox="1">
            <a:spLocks noGrp="1"/>
          </p:cNvSpPr>
          <p:nvPr>
            <p:ph type="sldNum" idx="12"/>
          </p:nvPr>
        </p:nvSpPr>
        <p:spPr>
          <a:xfrm>
            <a:off x="9185275" y="9040813"/>
            <a:ext cx="2925900" cy="519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707"/>
              <a:buFont typeface="Calibri"/>
              <a:buNone/>
              <a:defRPr sz="1707"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707"/>
              <a:buFont typeface="Calibri"/>
              <a:buNone/>
              <a:defRPr sz="1707"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707"/>
              <a:buFont typeface="Calibri"/>
              <a:buNone/>
              <a:defRPr sz="1707"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707"/>
              <a:buFont typeface="Calibri"/>
              <a:buNone/>
              <a:defRPr sz="1707"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707"/>
              <a:buFont typeface="Calibri"/>
              <a:buNone/>
              <a:defRPr sz="1707"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707"/>
              <a:buFont typeface="Calibri"/>
              <a:buNone/>
              <a:defRPr sz="1707"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707"/>
              <a:buFont typeface="Calibri"/>
              <a:buNone/>
              <a:defRPr sz="1707"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707"/>
              <a:buFont typeface="Calibri"/>
              <a:buNone/>
              <a:defRPr sz="1707"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707"/>
              <a:buFont typeface="Calibri"/>
              <a:buNone/>
              <a:defRPr sz="1707"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et sous-titre">
  <p:cSld name="TITLE_1">
    <p:spTree>
      <p:nvGrpSpPr>
        <p:cNvPr id="1" name="Shape 61"/>
        <p:cNvGrpSpPr/>
        <p:nvPr/>
      </p:nvGrpSpPr>
      <p:grpSpPr>
        <a:xfrm>
          <a:off x="0" y="0"/>
          <a:ext cx="0" cy="0"/>
          <a:chOff x="0" y="0"/>
          <a:chExt cx="0" cy="0"/>
        </a:xfrm>
      </p:grpSpPr>
      <p:sp>
        <p:nvSpPr>
          <p:cNvPr id="62" name="Google Shape;62;g6b64056560_0_176"/>
          <p:cNvSpPr txBox="1">
            <a:spLocks noGrp="1"/>
          </p:cNvSpPr>
          <p:nvPr>
            <p:ph type="title"/>
          </p:nvPr>
        </p:nvSpPr>
        <p:spPr>
          <a:xfrm>
            <a:off x="1270000" y="1638300"/>
            <a:ext cx="10464900" cy="3302100"/>
          </a:xfrm>
          <a:prstGeom prst="rect">
            <a:avLst/>
          </a:prstGeom>
          <a:noFill/>
          <a:ln>
            <a:noFill/>
          </a:ln>
        </p:spPr>
        <p:txBody>
          <a:bodyPr spcFirstLastPara="1" wrap="square" lIns="50800" tIns="50800" rIns="50800" bIns="50800" anchor="b" anchorCtr="0">
            <a:noAutofit/>
          </a:bodyPr>
          <a:lstStyle>
            <a:lvl1pPr lvl="0" algn="ctr" rtl="0">
              <a:lnSpc>
                <a:spcPct val="100000"/>
              </a:lnSpc>
              <a:spcBef>
                <a:spcPts val="0"/>
              </a:spcBef>
              <a:spcAft>
                <a:spcPts val="0"/>
              </a:spcAft>
              <a:buClr>
                <a:srgbClr val="000000"/>
              </a:buClr>
              <a:buSzPts val="1800"/>
              <a:buNone/>
              <a:defRPr/>
            </a:lvl1pPr>
            <a:lvl2pPr lvl="1" algn="ctr" rtl="0">
              <a:lnSpc>
                <a:spcPct val="100000"/>
              </a:lnSpc>
              <a:spcBef>
                <a:spcPts val="0"/>
              </a:spcBef>
              <a:spcAft>
                <a:spcPts val="0"/>
              </a:spcAft>
              <a:buClr>
                <a:srgbClr val="000000"/>
              </a:buClr>
              <a:buSzPts val="1800"/>
              <a:buNone/>
              <a:defRPr/>
            </a:lvl2pPr>
            <a:lvl3pPr lvl="2" algn="ctr" rtl="0">
              <a:lnSpc>
                <a:spcPct val="100000"/>
              </a:lnSpc>
              <a:spcBef>
                <a:spcPts val="0"/>
              </a:spcBef>
              <a:spcAft>
                <a:spcPts val="0"/>
              </a:spcAft>
              <a:buClr>
                <a:srgbClr val="000000"/>
              </a:buClr>
              <a:buSzPts val="1800"/>
              <a:buNone/>
              <a:defRPr/>
            </a:lvl3pPr>
            <a:lvl4pPr lvl="3" algn="ctr" rtl="0">
              <a:lnSpc>
                <a:spcPct val="100000"/>
              </a:lnSpc>
              <a:spcBef>
                <a:spcPts val="0"/>
              </a:spcBef>
              <a:spcAft>
                <a:spcPts val="0"/>
              </a:spcAft>
              <a:buClr>
                <a:srgbClr val="000000"/>
              </a:buClr>
              <a:buSzPts val="1800"/>
              <a:buNone/>
              <a:defRPr/>
            </a:lvl4pPr>
            <a:lvl5pPr lvl="4" algn="ctr" rtl="0">
              <a:lnSpc>
                <a:spcPct val="100000"/>
              </a:lnSpc>
              <a:spcBef>
                <a:spcPts val="0"/>
              </a:spcBef>
              <a:spcAft>
                <a:spcPts val="0"/>
              </a:spcAft>
              <a:buClr>
                <a:srgbClr val="000000"/>
              </a:buClr>
              <a:buSzPts val="1800"/>
              <a:buNone/>
              <a:defRPr/>
            </a:lvl5pPr>
            <a:lvl6pPr lvl="5" algn="ctr" rtl="0">
              <a:lnSpc>
                <a:spcPct val="100000"/>
              </a:lnSpc>
              <a:spcBef>
                <a:spcPts val="0"/>
              </a:spcBef>
              <a:spcAft>
                <a:spcPts val="0"/>
              </a:spcAft>
              <a:buClr>
                <a:srgbClr val="000000"/>
              </a:buClr>
              <a:buSzPts val="1800"/>
              <a:buNone/>
              <a:defRPr/>
            </a:lvl6pPr>
            <a:lvl7pPr lvl="6" algn="ctr" rtl="0">
              <a:lnSpc>
                <a:spcPct val="100000"/>
              </a:lnSpc>
              <a:spcBef>
                <a:spcPts val="0"/>
              </a:spcBef>
              <a:spcAft>
                <a:spcPts val="0"/>
              </a:spcAft>
              <a:buClr>
                <a:srgbClr val="000000"/>
              </a:buClr>
              <a:buSzPts val="1800"/>
              <a:buNone/>
              <a:defRPr/>
            </a:lvl7pPr>
            <a:lvl8pPr lvl="7" algn="ctr" rtl="0">
              <a:lnSpc>
                <a:spcPct val="100000"/>
              </a:lnSpc>
              <a:spcBef>
                <a:spcPts val="0"/>
              </a:spcBef>
              <a:spcAft>
                <a:spcPts val="0"/>
              </a:spcAft>
              <a:buClr>
                <a:srgbClr val="000000"/>
              </a:buClr>
              <a:buSzPts val="1800"/>
              <a:buNone/>
              <a:defRPr/>
            </a:lvl8pPr>
            <a:lvl9pPr lvl="8" algn="ctr" rtl="0">
              <a:lnSpc>
                <a:spcPct val="100000"/>
              </a:lnSpc>
              <a:spcBef>
                <a:spcPts val="0"/>
              </a:spcBef>
              <a:spcAft>
                <a:spcPts val="0"/>
              </a:spcAft>
              <a:buClr>
                <a:srgbClr val="000000"/>
              </a:buClr>
              <a:buSzPts val="1800"/>
              <a:buNone/>
              <a:defRPr/>
            </a:lvl9pPr>
          </a:lstStyle>
          <a:p>
            <a:endParaRPr/>
          </a:p>
        </p:txBody>
      </p:sp>
      <p:sp>
        <p:nvSpPr>
          <p:cNvPr id="63" name="Google Shape;63;g6b64056560_0_176"/>
          <p:cNvSpPr txBox="1">
            <a:spLocks noGrp="1"/>
          </p:cNvSpPr>
          <p:nvPr>
            <p:ph type="body" idx="1"/>
          </p:nvPr>
        </p:nvSpPr>
        <p:spPr>
          <a:xfrm>
            <a:off x="1270000" y="5029200"/>
            <a:ext cx="10464900" cy="1130400"/>
          </a:xfrm>
          <a:prstGeom prst="rect">
            <a:avLst/>
          </a:prstGeom>
          <a:noFill/>
          <a:ln>
            <a:noFill/>
          </a:ln>
        </p:spPr>
        <p:txBody>
          <a:bodyPr spcFirstLastPara="1" wrap="square" lIns="50800" tIns="50800" rIns="50800" bIns="50800" anchor="t" anchorCtr="0">
            <a:noAutofit/>
          </a:bodyPr>
          <a:lstStyle>
            <a:lvl1pPr marL="457200" lvl="0" indent="-228600" algn="ctr" rtl="0">
              <a:lnSpc>
                <a:spcPct val="100000"/>
              </a:lnSpc>
              <a:spcBef>
                <a:spcPts val="0"/>
              </a:spcBef>
              <a:spcAft>
                <a:spcPts val="0"/>
              </a:spcAft>
              <a:buClr>
                <a:srgbClr val="000000"/>
              </a:buClr>
              <a:buSzPts val="3200"/>
              <a:buFont typeface="Helvetica Neue Light"/>
              <a:buNone/>
              <a:defRPr sz="3200"/>
            </a:lvl1pPr>
            <a:lvl2pPr marL="914400" lvl="1" indent="-228600" algn="ctr" rtl="0">
              <a:lnSpc>
                <a:spcPct val="100000"/>
              </a:lnSpc>
              <a:spcBef>
                <a:spcPts val="0"/>
              </a:spcBef>
              <a:spcAft>
                <a:spcPts val="0"/>
              </a:spcAft>
              <a:buClr>
                <a:srgbClr val="000000"/>
              </a:buClr>
              <a:buSzPts val="3200"/>
              <a:buFont typeface="Helvetica Neue Light"/>
              <a:buNone/>
              <a:defRPr sz="3200"/>
            </a:lvl2pPr>
            <a:lvl3pPr marL="1371600" lvl="2" indent="-228600" algn="ctr" rtl="0">
              <a:lnSpc>
                <a:spcPct val="100000"/>
              </a:lnSpc>
              <a:spcBef>
                <a:spcPts val="0"/>
              </a:spcBef>
              <a:spcAft>
                <a:spcPts val="0"/>
              </a:spcAft>
              <a:buClr>
                <a:srgbClr val="000000"/>
              </a:buClr>
              <a:buSzPts val="3200"/>
              <a:buFont typeface="Helvetica Neue Light"/>
              <a:buNone/>
              <a:defRPr sz="3200"/>
            </a:lvl3pPr>
            <a:lvl4pPr marL="1828800" lvl="3" indent="-228600" algn="ctr" rtl="0">
              <a:lnSpc>
                <a:spcPct val="100000"/>
              </a:lnSpc>
              <a:spcBef>
                <a:spcPts val="0"/>
              </a:spcBef>
              <a:spcAft>
                <a:spcPts val="0"/>
              </a:spcAft>
              <a:buClr>
                <a:srgbClr val="000000"/>
              </a:buClr>
              <a:buSzPts val="3200"/>
              <a:buFont typeface="Helvetica Neue Light"/>
              <a:buNone/>
              <a:defRPr sz="3200"/>
            </a:lvl4pPr>
            <a:lvl5pPr marL="2286000" lvl="4" indent="-228600" algn="ctr" rtl="0">
              <a:lnSpc>
                <a:spcPct val="100000"/>
              </a:lnSpc>
              <a:spcBef>
                <a:spcPts val="0"/>
              </a:spcBef>
              <a:spcAft>
                <a:spcPts val="0"/>
              </a:spcAft>
              <a:buClr>
                <a:srgbClr val="000000"/>
              </a:buClr>
              <a:buSzPts val="3200"/>
              <a:buFont typeface="Helvetica Neue Light"/>
              <a:buNone/>
              <a:defRPr sz="3200"/>
            </a:lvl5pPr>
            <a:lvl6pPr marL="2743200" lvl="5" indent="-314325" algn="l" rtl="0">
              <a:lnSpc>
                <a:spcPct val="100000"/>
              </a:lnSpc>
              <a:spcBef>
                <a:spcPts val="4200"/>
              </a:spcBef>
              <a:spcAft>
                <a:spcPts val="0"/>
              </a:spcAft>
              <a:buClr>
                <a:srgbClr val="000000"/>
              </a:buClr>
              <a:buSzPts val="1350"/>
              <a:buChar char="■"/>
              <a:defRPr/>
            </a:lvl6pPr>
            <a:lvl7pPr marL="3200400" lvl="6" indent="-314325" algn="l" rtl="0">
              <a:lnSpc>
                <a:spcPct val="100000"/>
              </a:lnSpc>
              <a:spcBef>
                <a:spcPts val="4200"/>
              </a:spcBef>
              <a:spcAft>
                <a:spcPts val="0"/>
              </a:spcAft>
              <a:buClr>
                <a:srgbClr val="000000"/>
              </a:buClr>
              <a:buSzPts val="1350"/>
              <a:buChar char="●"/>
              <a:defRPr/>
            </a:lvl7pPr>
            <a:lvl8pPr marL="3657600" lvl="7" indent="-314325" algn="l" rtl="0">
              <a:lnSpc>
                <a:spcPct val="100000"/>
              </a:lnSpc>
              <a:spcBef>
                <a:spcPts val="4200"/>
              </a:spcBef>
              <a:spcAft>
                <a:spcPts val="0"/>
              </a:spcAft>
              <a:buClr>
                <a:srgbClr val="000000"/>
              </a:buClr>
              <a:buSzPts val="1350"/>
              <a:buChar char="○"/>
              <a:defRPr/>
            </a:lvl8pPr>
            <a:lvl9pPr marL="4114800" lvl="8" indent="-314325" algn="l" rtl="0">
              <a:lnSpc>
                <a:spcPct val="100000"/>
              </a:lnSpc>
              <a:spcBef>
                <a:spcPts val="4200"/>
              </a:spcBef>
              <a:spcAft>
                <a:spcPts val="0"/>
              </a:spcAft>
              <a:buClr>
                <a:srgbClr val="000000"/>
              </a:buClr>
              <a:buSzPts val="1350"/>
              <a:buChar char="■"/>
              <a:defRPr/>
            </a:lvl9pPr>
          </a:lstStyle>
          <a:p>
            <a:endParaRPr/>
          </a:p>
        </p:txBody>
      </p:sp>
      <p:sp>
        <p:nvSpPr>
          <p:cNvPr id="64" name="Google Shape;64;g6b64056560_0_176"/>
          <p:cNvSpPr txBox="1">
            <a:spLocks noGrp="1"/>
          </p:cNvSpPr>
          <p:nvPr>
            <p:ph type="sldNum" idx="12"/>
          </p:nvPr>
        </p:nvSpPr>
        <p:spPr>
          <a:xfrm>
            <a:off x="6311798" y="9251950"/>
            <a:ext cx="368400" cy="381000"/>
          </a:xfrm>
          <a:prstGeom prst="rect">
            <a:avLst/>
          </a:prstGeom>
          <a:noFill/>
          <a:ln>
            <a:noFill/>
          </a:ln>
        </p:spPr>
        <p:txBody>
          <a:bodyPr spcFirstLastPara="1" wrap="square" lIns="50800" tIns="50800" rIns="50800" bIns="50800" anchor="t" anchorCtr="0">
            <a:noAutofit/>
          </a:bodyPr>
          <a:lstStyle>
            <a:lvl1pPr marL="0" lvl="0" indent="0" algn="ctr" rtl="0">
              <a:lnSpc>
                <a:spcPct val="100000"/>
              </a:lnSpc>
              <a:spcBef>
                <a:spcPts val="0"/>
              </a:spcBef>
              <a:spcAft>
                <a:spcPts val="0"/>
              </a:spcAft>
              <a:buClr>
                <a:srgbClr val="000000"/>
              </a:buClr>
              <a:buSzPts val="1800"/>
              <a:buFont typeface="Helvetica Neue Light"/>
              <a:buNone/>
              <a:defRPr sz="1800"/>
            </a:lvl1pPr>
            <a:lvl2pPr marL="0" lvl="1" indent="0" algn="ctr" rtl="0">
              <a:lnSpc>
                <a:spcPct val="100000"/>
              </a:lnSpc>
              <a:spcBef>
                <a:spcPts val="0"/>
              </a:spcBef>
              <a:spcAft>
                <a:spcPts val="0"/>
              </a:spcAft>
              <a:buClr>
                <a:srgbClr val="000000"/>
              </a:buClr>
              <a:buSzPts val="1800"/>
              <a:buFont typeface="Helvetica Neue Light"/>
              <a:buNone/>
              <a:defRPr sz="1800"/>
            </a:lvl2pPr>
            <a:lvl3pPr marL="0" lvl="2" indent="0" algn="ctr" rtl="0">
              <a:lnSpc>
                <a:spcPct val="100000"/>
              </a:lnSpc>
              <a:spcBef>
                <a:spcPts val="0"/>
              </a:spcBef>
              <a:spcAft>
                <a:spcPts val="0"/>
              </a:spcAft>
              <a:buClr>
                <a:srgbClr val="000000"/>
              </a:buClr>
              <a:buSzPts val="1800"/>
              <a:buFont typeface="Helvetica Neue Light"/>
              <a:buNone/>
              <a:defRPr sz="1800"/>
            </a:lvl3pPr>
            <a:lvl4pPr marL="0" lvl="3" indent="0" algn="ctr" rtl="0">
              <a:lnSpc>
                <a:spcPct val="100000"/>
              </a:lnSpc>
              <a:spcBef>
                <a:spcPts val="0"/>
              </a:spcBef>
              <a:spcAft>
                <a:spcPts val="0"/>
              </a:spcAft>
              <a:buClr>
                <a:srgbClr val="000000"/>
              </a:buClr>
              <a:buSzPts val="1800"/>
              <a:buFont typeface="Helvetica Neue Light"/>
              <a:buNone/>
              <a:defRPr sz="1800"/>
            </a:lvl4pPr>
            <a:lvl5pPr marL="0" lvl="4" indent="0" algn="ctr" rtl="0">
              <a:lnSpc>
                <a:spcPct val="100000"/>
              </a:lnSpc>
              <a:spcBef>
                <a:spcPts val="0"/>
              </a:spcBef>
              <a:spcAft>
                <a:spcPts val="0"/>
              </a:spcAft>
              <a:buClr>
                <a:srgbClr val="000000"/>
              </a:buClr>
              <a:buSzPts val="1800"/>
              <a:buFont typeface="Helvetica Neue Light"/>
              <a:buNone/>
              <a:defRPr sz="1800"/>
            </a:lvl5pPr>
            <a:lvl6pPr marL="0" lvl="5" indent="0" algn="ctr" rtl="0">
              <a:lnSpc>
                <a:spcPct val="100000"/>
              </a:lnSpc>
              <a:spcBef>
                <a:spcPts val="0"/>
              </a:spcBef>
              <a:spcAft>
                <a:spcPts val="0"/>
              </a:spcAft>
              <a:buClr>
                <a:srgbClr val="000000"/>
              </a:buClr>
              <a:buSzPts val="1800"/>
              <a:buFont typeface="Helvetica Neue Light"/>
              <a:buNone/>
              <a:defRPr sz="1800"/>
            </a:lvl6pPr>
            <a:lvl7pPr marL="0" lvl="6" indent="0" algn="ctr" rtl="0">
              <a:lnSpc>
                <a:spcPct val="100000"/>
              </a:lnSpc>
              <a:spcBef>
                <a:spcPts val="0"/>
              </a:spcBef>
              <a:spcAft>
                <a:spcPts val="0"/>
              </a:spcAft>
              <a:buClr>
                <a:srgbClr val="000000"/>
              </a:buClr>
              <a:buSzPts val="1800"/>
              <a:buFont typeface="Helvetica Neue Light"/>
              <a:buNone/>
              <a:defRPr sz="1800"/>
            </a:lvl7pPr>
            <a:lvl8pPr marL="0" lvl="7" indent="0" algn="ctr" rtl="0">
              <a:lnSpc>
                <a:spcPct val="100000"/>
              </a:lnSpc>
              <a:spcBef>
                <a:spcPts val="0"/>
              </a:spcBef>
              <a:spcAft>
                <a:spcPts val="0"/>
              </a:spcAft>
              <a:buClr>
                <a:srgbClr val="000000"/>
              </a:buClr>
              <a:buSzPts val="1800"/>
              <a:buFont typeface="Helvetica Neue Light"/>
              <a:buNone/>
              <a:defRPr sz="1800"/>
            </a:lvl8pPr>
            <a:lvl9pPr marL="0" lvl="8" indent="0" algn="ctr" rtl="0">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‹N°›</a:t>
            </a:fld>
            <a:endParaRPr sz="16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g6b64056560_0_130"/>
          <p:cNvCxnSpPr/>
          <p:nvPr/>
        </p:nvCxnSpPr>
        <p:spPr>
          <a:xfrm>
            <a:off x="912973" y="6821926"/>
            <a:ext cx="555000" cy="0"/>
          </a:xfrm>
          <a:prstGeom prst="straightConnector1">
            <a:avLst/>
          </a:prstGeom>
          <a:noFill/>
          <a:ln w="28575" cap="flat" cmpd="sng">
            <a:solidFill>
              <a:schemeClr val="lt2"/>
            </a:solidFill>
            <a:prstDash val="solid"/>
            <a:round/>
            <a:headEnd type="none" w="sm" len="sm"/>
            <a:tailEnd type="none" w="sm" len="sm"/>
          </a:ln>
        </p:spPr>
      </p:cxnSp>
      <p:sp>
        <p:nvSpPr>
          <p:cNvPr id="17" name="Google Shape;17;g6b64056560_0_130"/>
          <p:cNvSpPr txBox="1">
            <a:spLocks noGrp="1"/>
          </p:cNvSpPr>
          <p:nvPr>
            <p:ph type="title"/>
          </p:nvPr>
        </p:nvSpPr>
        <p:spPr>
          <a:xfrm>
            <a:off x="729173" y="3590258"/>
            <a:ext cx="11546400" cy="2887800"/>
          </a:xfrm>
          <a:prstGeom prst="rect">
            <a:avLst/>
          </a:prstGeom>
        </p:spPr>
        <p:txBody>
          <a:bodyPr spcFirstLastPara="1" wrap="square" lIns="144475" tIns="144475" rIns="144475" bIns="144475" anchor="b" anchorCtr="0">
            <a:noAutofit/>
          </a:bodyPr>
          <a:lstStyle>
            <a:lvl1pPr lvl="0">
              <a:spcBef>
                <a:spcPts val="0"/>
              </a:spcBef>
              <a:spcAft>
                <a:spcPts val="0"/>
              </a:spcAft>
              <a:buClr>
                <a:schemeClr val="accent1"/>
              </a:buClr>
              <a:buSzPts val="9500"/>
              <a:buNone/>
              <a:defRPr sz="9500">
                <a:solidFill>
                  <a:schemeClr val="accent1"/>
                </a:solidFill>
              </a:defRPr>
            </a:lvl1pPr>
            <a:lvl2pPr lvl="1">
              <a:spcBef>
                <a:spcPts val="0"/>
              </a:spcBef>
              <a:spcAft>
                <a:spcPts val="0"/>
              </a:spcAft>
              <a:buClr>
                <a:schemeClr val="accent1"/>
              </a:buClr>
              <a:buSzPts val="9500"/>
              <a:buNone/>
              <a:defRPr sz="9500">
                <a:solidFill>
                  <a:schemeClr val="accent1"/>
                </a:solidFill>
              </a:defRPr>
            </a:lvl2pPr>
            <a:lvl3pPr lvl="2">
              <a:spcBef>
                <a:spcPts val="0"/>
              </a:spcBef>
              <a:spcAft>
                <a:spcPts val="0"/>
              </a:spcAft>
              <a:buClr>
                <a:schemeClr val="accent1"/>
              </a:buClr>
              <a:buSzPts val="9500"/>
              <a:buNone/>
              <a:defRPr sz="9500">
                <a:solidFill>
                  <a:schemeClr val="accent1"/>
                </a:solidFill>
              </a:defRPr>
            </a:lvl3pPr>
            <a:lvl4pPr lvl="3">
              <a:spcBef>
                <a:spcPts val="0"/>
              </a:spcBef>
              <a:spcAft>
                <a:spcPts val="0"/>
              </a:spcAft>
              <a:buClr>
                <a:schemeClr val="accent1"/>
              </a:buClr>
              <a:buSzPts val="9500"/>
              <a:buNone/>
              <a:defRPr sz="9500">
                <a:solidFill>
                  <a:schemeClr val="accent1"/>
                </a:solidFill>
              </a:defRPr>
            </a:lvl4pPr>
            <a:lvl5pPr lvl="4">
              <a:spcBef>
                <a:spcPts val="0"/>
              </a:spcBef>
              <a:spcAft>
                <a:spcPts val="0"/>
              </a:spcAft>
              <a:buClr>
                <a:schemeClr val="accent1"/>
              </a:buClr>
              <a:buSzPts val="9500"/>
              <a:buNone/>
              <a:defRPr sz="9500">
                <a:solidFill>
                  <a:schemeClr val="accent1"/>
                </a:solidFill>
              </a:defRPr>
            </a:lvl5pPr>
            <a:lvl6pPr lvl="5">
              <a:spcBef>
                <a:spcPts val="0"/>
              </a:spcBef>
              <a:spcAft>
                <a:spcPts val="0"/>
              </a:spcAft>
              <a:buClr>
                <a:schemeClr val="accent1"/>
              </a:buClr>
              <a:buSzPts val="9500"/>
              <a:buNone/>
              <a:defRPr sz="9500">
                <a:solidFill>
                  <a:schemeClr val="accent1"/>
                </a:solidFill>
              </a:defRPr>
            </a:lvl6pPr>
            <a:lvl7pPr lvl="6">
              <a:spcBef>
                <a:spcPts val="0"/>
              </a:spcBef>
              <a:spcAft>
                <a:spcPts val="0"/>
              </a:spcAft>
              <a:buClr>
                <a:schemeClr val="accent1"/>
              </a:buClr>
              <a:buSzPts val="9500"/>
              <a:buNone/>
              <a:defRPr sz="9500">
                <a:solidFill>
                  <a:schemeClr val="accent1"/>
                </a:solidFill>
              </a:defRPr>
            </a:lvl7pPr>
            <a:lvl8pPr lvl="7">
              <a:spcBef>
                <a:spcPts val="0"/>
              </a:spcBef>
              <a:spcAft>
                <a:spcPts val="0"/>
              </a:spcAft>
              <a:buClr>
                <a:schemeClr val="accent1"/>
              </a:buClr>
              <a:buSzPts val="9500"/>
              <a:buNone/>
              <a:defRPr sz="9500">
                <a:solidFill>
                  <a:schemeClr val="accent1"/>
                </a:solidFill>
              </a:defRPr>
            </a:lvl8pPr>
            <a:lvl9pPr lvl="8">
              <a:spcBef>
                <a:spcPts val="0"/>
              </a:spcBef>
              <a:spcAft>
                <a:spcPts val="0"/>
              </a:spcAft>
              <a:buClr>
                <a:schemeClr val="accent1"/>
              </a:buClr>
              <a:buSzPts val="9500"/>
              <a:buNone/>
              <a:defRPr sz="9500">
                <a:solidFill>
                  <a:schemeClr val="accent1"/>
                </a:solidFill>
              </a:defRPr>
            </a:lvl9pPr>
          </a:lstStyle>
          <a:p>
            <a:endParaRPr/>
          </a:p>
        </p:txBody>
      </p:sp>
      <p:sp>
        <p:nvSpPr>
          <p:cNvPr id="18" name="Google Shape;18;g6b64056560_0_130"/>
          <p:cNvSpPr txBox="1">
            <a:spLocks noGrp="1"/>
          </p:cNvSpPr>
          <p:nvPr>
            <p:ph type="sldNum" idx="12"/>
          </p:nvPr>
        </p:nvSpPr>
        <p:spPr>
          <a:xfrm>
            <a:off x="12049718" y="8842841"/>
            <a:ext cx="780300" cy="746400"/>
          </a:xfrm>
          <a:prstGeom prst="rect">
            <a:avLst/>
          </a:prstGeom>
        </p:spPr>
        <p:txBody>
          <a:bodyPr spcFirstLastPara="1" wrap="square" lIns="144475" tIns="144475" rIns="144475" bIns="14447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g6b64056560_0_134"/>
          <p:cNvSpPr/>
          <p:nvPr/>
        </p:nvSpPr>
        <p:spPr>
          <a:xfrm>
            <a:off x="0" y="9568142"/>
            <a:ext cx="13004700" cy="185400"/>
          </a:xfrm>
          <a:prstGeom prst="rect">
            <a:avLst/>
          </a:prstGeom>
          <a:solidFill>
            <a:schemeClr val="lt2"/>
          </a:solidFill>
          <a:ln>
            <a:noFill/>
          </a:ln>
        </p:spPr>
        <p:txBody>
          <a:bodyPr spcFirstLastPara="1" wrap="square" lIns="144475" tIns="144475" rIns="144475" bIns="144475" anchor="ctr" anchorCtr="0">
            <a:noAutofit/>
          </a:bodyPr>
          <a:lstStyle/>
          <a:p>
            <a:pPr marL="0" lvl="0" indent="0" algn="l" rtl="0">
              <a:spcBef>
                <a:spcPts val="0"/>
              </a:spcBef>
              <a:spcAft>
                <a:spcPts val="0"/>
              </a:spcAft>
              <a:buNone/>
            </a:pPr>
            <a:endParaRPr/>
          </a:p>
        </p:txBody>
      </p:sp>
      <p:sp>
        <p:nvSpPr>
          <p:cNvPr id="21" name="Google Shape;21;g6b64056560_0_134"/>
          <p:cNvSpPr txBox="1">
            <a:spLocks noGrp="1"/>
          </p:cNvSpPr>
          <p:nvPr>
            <p:ph type="title"/>
          </p:nvPr>
        </p:nvSpPr>
        <p:spPr>
          <a:xfrm>
            <a:off x="443307" y="843899"/>
            <a:ext cx="12118200" cy="1162800"/>
          </a:xfrm>
          <a:prstGeom prst="rect">
            <a:avLst/>
          </a:prstGeom>
        </p:spPr>
        <p:txBody>
          <a:bodyPr spcFirstLastPara="1" wrap="square" lIns="144475" tIns="144475" rIns="144475" bIns="144475" anchor="t" anchorCtr="0">
            <a:noAutofit/>
          </a:bodyPr>
          <a:lstStyle>
            <a:lvl1pPr lvl="0">
              <a:spcBef>
                <a:spcPts val="0"/>
              </a:spcBef>
              <a:spcAft>
                <a:spcPts val="0"/>
              </a:spcAft>
              <a:buSzPts val="4700"/>
              <a:buNone/>
              <a:defRPr/>
            </a:lvl1pPr>
            <a:lvl2pPr lvl="1">
              <a:spcBef>
                <a:spcPts val="0"/>
              </a:spcBef>
              <a:spcAft>
                <a:spcPts val="0"/>
              </a:spcAft>
              <a:buSzPts val="4700"/>
              <a:buNone/>
              <a:defRPr/>
            </a:lvl2pPr>
            <a:lvl3pPr lvl="2">
              <a:spcBef>
                <a:spcPts val="0"/>
              </a:spcBef>
              <a:spcAft>
                <a:spcPts val="0"/>
              </a:spcAft>
              <a:buSzPts val="4700"/>
              <a:buNone/>
              <a:defRPr/>
            </a:lvl3pPr>
            <a:lvl4pPr lvl="3">
              <a:spcBef>
                <a:spcPts val="0"/>
              </a:spcBef>
              <a:spcAft>
                <a:spcPts val="0"/>
              </a:spcAft>
              <a:buSzPts val="4700"/>
              <a:buNone/>
              <a:defRPr/>
            </a:lvl4pPr>
            <a:lvl5pPr lvl="4">
              <a:spcBef>
                <a:spcPts val="0"/>
              </a:spcBef>
              <a:spcAft>
                <a:spcPts val="0"/>
              </a:spcAft>
              <a:buSzPts val="4700"/>
              <a:buNone/>
              <a:defRPr/>
            </a:lvl5pPr>
            <a:lvl6pPr lvl="5">
              <a:spcBef>
                <a:spcPts val="0"/>
              </a:spcBef>
              <a:spcAft>
                <a:spcPts val="0"/>
              </a:spcAft>
              <a:buSzPts val="4700"/>
              <a:buNone/>
              <a:defRPr/>
            </a:lvl6pPr>
            <a:lvl7pPr lvl="6">
              <a:spcBef>
                <a:spcPts val="0"/>
              </a:spcBef>
              <a:spcAft>
                <a:spcPts val="0"/>
              </a:spcAft>
              <a:buSzPts val="4700"/>
              <a:buNone/>
              <a:defRPr/>
            </a:lvl7pPr>
            <a:lvl8pPr lvl="7">
              <a:spcBef>
                <a:spcPts val="0"/>
              </a:spcBef>
              <a:spcAft>
                <a:spcPts val="0"/>
              </a:spcAft>
              <a:buSzPts val="4700"/>
              <a:buNone/>
              <a:defRPr/>
            </a:lvl8pPr>
            <a:lvl9pPr lvl="8">
              <a:spcBef>
                <a:spcPts val="0"/>
              </a:spcBef>
              <a:spcAft>
                <a:spcPts val="0"/>
              </a:spcAft>
              <a:buSzPts val="4700"/>
              <a:buNone/>
              <a:defRPr/>
            </a:lvl9pPr>
          </a:lstStyle>
          <a:p>
            <a:endParaRPr/>
          </a:p>
        </p:txBody>
      </p:sp>
      <p:sp>
        <p:nvSpPr>
          <p:cNvPr id="22" name="Google Shape;22;g6b64056560_0_134"/>
          <p:cNvSpPr txBox="1">
            <a:spLocks noGrp="1"/>
          </p:cNvSpPr>
          <p:nvPr>
            <p:ph type="body" idx="1"/>
          </p:nvPr>
        </p:nvSpPr>
        <p:spPr>
          <a:xfrm>
            <a:off x="443307" y="2221701"/>
            <a:ext cx="12118200" cy="6442200"/>
          </a:xfrm>
          <a:prstGeom prst="rect">
            <a:avLst/>
          </a:prstGeom>
        </p:spPr>
        <p:txBody>
          <a:bodyPr spcFirstLastPara="1" wrap="square" lIns="144475" tIns="144475" rIns="144475" bIns="144475" anchor="t" anchorCtr="0">
            <a:noAutofit/>
          </a:bodyPr>
          <a:lstStyle>
            <a:lvl1pPr marL="457200" lvl="0" indent="-406400">
              <a:spcBef>
                <a:spcPts val="0"/>
              </a:spcBef>
              <a:spcAft>
                <a:spcPts val="0"/>
              </a:spcAft>
              <a:buSzPts val="2800"/>
              <a:buChar char="●"/>
              <a:defRPr/>
            </a:lvl1pPr>
            <a:lvl2pPr marL="914400" lvl="1" indent="-368300">
              <a:spcBef>
                <a:spcPts val="2500"/>
              </a:spcBef>
              <a:spcAft>
                <a:spcPts val="0"/>
              </a:spcAft>
              <a:buSzPts val="2200"/>
              <a:buChar char="○"/>
              <a:defRPr/>
            </a:lvl2pPr>
            <a:lvl3pPr marL="1371600" lvl="2" indent="-368300">
              <a:spcBef>
                <a:spcPts val="2500"/>
              </a:spcBef>
              <a:spcAft>
                <a:spcPts val="0"/>
              </a:spcAft>
              <a:buSzPts val="2200"/>
              <a:buChar char="■"/>
              <a:defRPr/>
            </a:lvl3pPr>
            <a:lvl4pPr marL="1828800" lvl="3" indent="-368300">
              <a:spcBef>
                <a:spcPts val="2500"/>
              </a:spcBef>
              <a:spcAft>
                <a:spcPts val="0"/>
              </a:spcAft>
              <a:buSzPts val="2200"/>
              <a:buChar char="●"/>
              <a:defRPr/>
            </a:lvl4pPr>
            <a:lvl5pPr marL="2286000" lvl="4" indent="-368300">
              <a:spcBef>
                <a:spcPts val="2500"/>
              </a:spcBef>
              <a:spcAft>
                <a:spcPts val="0"/>
              </a:spcAft>
              <a:buSzPts val="2200"/>
              <a:buChar char="○"/>
              <a:defRPr/>
            </a:lvl5pPr>
            <a:lvl6pPr marL="2743200" lvl="5" indent="-368300">
              <a:spcBef>
                <a:spcPts val="2500"/>
              </a:spcBef>
              <a:spcAft>
                <a:spcPts val="0"/>
              </a:spcAft>
              <a:buSzPts val="2200"/>
              <a:buChar char="■"/>
              <a:defRPr/>
            </a:lvl6pPr>
            <a:lvl7pPr marL="3200400" lvl="6" indent="-368300">
              <a:spcBef>
                <a:spcPts val="2500"/>
              </a:spcBef>
              <a:spcAft>
                <a:spcPts val="0"/>
              </a:spcAft>
              <a:buSzPts val="2200"/>
              <a:buChar char="●"/>
              <a:defRPr/>
            </a:lvl7pPr>
            <a:lvl8pPr marL="3657600" lvl="7" indent="-368300">
              <a:spcBef>
                <a:spcPts val="2500"/>
              </a:spcBef>
              <a:spcAft>
                <a:spcPts val="0"/>
              </a:spcAft>
              <a:buSzPts val="2200"/>
              <a:buChar char="○"/>
              <a:defRPr/>
            </a:lvl8pPr>
            <a:lvl9pPr marL="4114800" lvl="8" indent="-368300">
              <a:spcBef>
                <a:spcPts val="2500"/>
              </a:spcBef>
              <a:spcAft>
                <a:spcPts val="2500"/>
              </a:spcAft>
              <a:buSzPts val="2200"/>
              <a:buChar char="■"/>
              <a:defRPr/>
            </a:lvl9pPr>
          </a:lstStyle>
          <a:p>
            <a:endParaRPr/>
          </a:p>
        </p:txBody>
      </p:sp>
      <p:sp>
        <p:nvSpPr>
          <p:cNvPr id="23" name="Google Shape;23;g6b64056560_0_134"/>
          <p:cNvSpPr txBox="1">
            <a:spLocks noGrp="1"/>
          </p:cNvSpPr>
          <p:nvPr>
            <p:ph type="sldNum" idx="12"/>
          </p:nvPr>
        </p:nvSpPr>
        <p:spPr>
          <a:xfrm>
            <a:off x="12049718" y="8842841"/>
            <a:ext cx="780300" cy="746400"/>
          </a:xfrm>
          <a:prstGeom prst="rect">
            <a:avLst/>
          </a:prstGeom>
        </p:spPr>
        <p:txBody>
          <a:bodyPr spcFirstLastPara="1" wrap="square" lIns="144475" tIns="144475" rIns="144475" bIns="144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6b64056560_0_139"/>
          <p:cNvSpPr txBox="1">
            <a:spLocks noGrp="1"/>
          </p:cNvSpPr>
          <p:nvPr>
            <p:ph type="title"/>
          </p:nvPr>
        </p:nvSpPr>
        <p:spPr>
          <a:xfrm>
            <a:off x="443307" y="843899"/>
            <a:ext cx="12118200" cy="1162800"/>
          </a:xfrm>
          <a:prstGeom prst="rect">
            <a:avLst/>
          </a:prstGeom>
        </p:spPr>
        <p:txBody>
          <a:bodyPr spcFirstLastPara="1" wrap="square" lIns="144475" tIns="144475" rIns="144475" bIns="144475" anchor="t" anchorCtr="0">
            <a:noAutofit/>
          </a:bodyPr>
          <a:lstStyle>
            <a:lvl1pPr lvl="0">
              <a:spcBef>
                <a:spcPts val="0"/>
              </a:spcBef>
              <a:spcAft>
                <a:spcPts val="0"/>
              </a:spcAft>
              <a:buSzPts val="4700"/>
              <a:buNone/>
              <a:defRPr/>
            </a:lvl1pPr>
            <a:lvl2pPr lvl="1">
              <a:spcBef>
                <a:spcPts val="0"/>
              </a:spcBef>
              <a:spcAft>
                <a:spcPts val="0"/>
              </a:spcAft>
              <a:buSzPts val="4700"/>
              <a:buNone/>
              <a:defRPr/>
            </a:lvl2pPr>
            <a:lvl3pPr lvl="2">
              <a:spcBef>
                <a:spcPts val="0"/>
              </a:spcBef>
              <a:spcAft>
                <a:spcPts val="0"/>
              </a:spcAft>
              <a:buSzPts val="4700"/>
              <a:buNone/>
              <a:defRPr/>
            </a:lvl3pPr>
            <a:lvl4pPr lvl="3">
              <a:spcBef>
                <a:spcPts val="0"/>
              </a:spcBef>
              <a:spcAft>
                <a:spcPts val="0"/>
              </a:spcAft>
              <a:buSzPts val="4700"/>
              <a:buNone/>
              <a:defRPr/>
            </a:lvl4pPr>
            <a:lvl5pPr lvl="4">
              <a:spcBef>
                <a:spcPts val="0"/>
              </a:spcBef>
              <a:spcAft>
                <a:spcPts val="0"/>
              </a:spcAft>
              <a:buSzPts val="4700"/>
              <a:buNone/>
              <a:defRPr/>
            </a:lvl5pPr>
            <a:lvl6pPr lvl="5">
              <a:spcBef>
                <a:spcPts val="0"/>
              </a:spcBef>
              <a:spcAft>
                <a:spcPts val="0"/>
              </a:spcAft>
              <a:buSzPts val="4700"/>
              <a:buNone/>
              <a:defRPr/>
            </a:lvl6pPr>
            <a:lvl7pPr lvl="6">
              <a:spcBef>
                <a:spcPts val="0"/>
              </a:spcBef>
              <a:spcAft>
                <a:spcPts val="0"/>
              </a:spcAft>
              <a:buSzPts val="4700"/>
              <a:buNone/>
              <a:defRPr/>
            </a:lvl7pPr>
            <a:lvl8pPr lvl="7">
              <a:spcBef>
                <a:spcPts val="0"/>
              </a:spcBef>
              <a:spcAft>
                <a:spcPts val="0"/>
              </a:spcAft>
              <a:buSzPts val="4700"/>
              <a:buNone/>
              <a:defRPr/>
            </a:lvl8pPr>
            <a:lvl9pPr lvl="8">
              <a:spcBef>
                <a:spcPts val="0"/>
              </a:spcBef>
              <a:spcAft>
                <a:spcPts val="0"/>
              </a:spcAft>
              <a:buSzPts val="4700"/>
              <a:buNone/>
              <a:defRPr/>
            </a:lvl9pPr>
          </a:lstStyle>
          <a:p>
            <a:endParaRPr/>
          </a:p>
        </p:txBody>
      </p:sp>
      <p:sp>
        <p:nvSpPr>
          <p:cNvPr id="26" name="Google Shape;26;g6b64056560_0_139"/>
          <p:cNvSpPr txBox="1">
            <a:spLocks noGrp="1"/>
          </p:cNvSpPr>
          <p:nvPr>
            <p:ph type="body" idx="1"/>
          </p:nvPr>
        </p:nvSpPr>
        <p:spPr>
          <a:xfrm>
            <a:off x="443307" y="2221843"/>
            <a:ext cx="5688600" cy="6442200"/>
          </a:xfrm>
          <a:prstGeom prst="rect">
            <a:avLst/>
          </a:prstGeom>
        </p:spPr>
        <p:txBody>
          <a:bodyPr spcFirstLastPara="1" wrap="square" lIns="144475" tIns="144475" rIns="144475" bIns="144475" anchor="t" anchorCtr="0">
            <a:noAutofit/>
          </a:bodyPr>
          <a:lstStyle>
            <a:lvl1pPr marL="457200" lvl="0" indent="-368300">
              <a:spcBef>
                <a:spcPts val="0"/>
              </a:spcBef>
              <a:spcAft>
                <a:spcPts val="0"/>
              </a:spcAft>
              <a:buSzPts val="2200"/>
              <a:buChar char="●"/>
              <a:defRPr sz="2200"/>
            </a:lvl1pPr>
            <a:lvl2pPr marL="914400" lvl="1" indent="-349250">
              <a:spcBef>
                <a:spcPts val="2500"/>
              </a:spcBef>
              <a:spcAft>
                <a:spcPts val="0"/>
              </a:spcAft>
              <a:buSzPts val="1900"/>
              <a:buChar char="○"/>
              <a:defRPr sz="1900"/>
            </a:lvl2pPr>
            <a:lvl3pPr marL="1371600" lvl="2" indent="-349250">
              <a:spcBef>
                <a:spcPts val="2500"/>
              </a:spcBef>
              <a:spcAft>
                <a:spcPts val="0"/>
              </a:spcAft>
              <a:buSzPts val="1900"/>
              <a:buChar char="■"/>
              <a:defRPr sz="1900"/>
            </a:lvl3pPr>
            <a:lvl4pPr marL="1828800" lvl="3" indent="-349250">
              <a:spcBef>
                <a:spcPts val="2500"/>
              </a:spcBef>
              <a:spcAft>
                <a:spcPts val="0"/>
              </a:spcAft>
              <a:buSzPts val="1900"/>
              <a:buChar char="●"/>
              <a:defRPr sz="1900"/>
            </a:lvl4pPr>
            <a:lvl5pPr marL="2286000" lvl="4" indent="-349250">
              <a:spcBef>
                <a:spcPts val="2500"/>
              </a:spcBef>
              <a:spcAft>
                <a:spcPts val="0"/>
              </a:spcAft>
              <a:buSzPts val="1900"/>
              <a:buChar char="○"/>
              <a:defRPr sz="1900"/>
            </a:lvl5pPr>
            <a:lvl6pPr marL="2743200" lvl="5" indent="-349250">
              <a:spcBef>
                <a:spcPts val="2500"/>
              </a:spcBef>
              <a:spcAft>
                <a:spcPts val="0"/>
              </a:spcAft>
              <a:buSzPts val="1900"/>
              <a:buChar char="■"/>
              <a:defRPr sz="1900"/>
            </a:lvl6pPr>
            <a:lvl7pPr marL="3200400" lvl="6" indent="-349250">
              <a:spcBef>
                <a:spcPts val="2500"/>
              </a:spcBef>
              <a:spcAft>
                <a:spcPts val="0"/>
              </a:spcAft>
              <a:buSzPts val="1900"/>
              <a:buChar char="●"/>
              <a:defRPr sz="1900"/>
            </a:lvl7pPr>
            <a:lvl8pPr marL="3657600" lvl="7" indent="-349250">
              <a:spcBef>
                <a:spcPts val="2500"/>
              </a:spcBef>
              <a:spcAft>
                <a:spcPts val="0"/>
              </a:spcAft>
              <a:buSzPts val="1900"/>
              <a:buChar char="○"/>
              <a:defRPr sz="1900"/>
            </a:lvl8pPr>
            <a:lvl9pPr marL="4114800" lvl="8" indent="-349250">
              <a:spcBef>
                <a:spcPts val="2500"/>
              </a:spcBef>
              <a:spcAft>
                <a:spcPts val="2500"/>
              </a:spcAft>
              <a:buSzPts val="1900"/>
              <a:buChar char="■"/>
              <a:defRPr sz="1900"/>
            </a:lvl9pPr>
          </a:lstStyle>
          <a:p>
            <a:endParaRPr/>
          </a:p>
        </p:txBody>
      </p:sp>
      <p:sp>
        <p:nvSpPr>
          <p:cNvPr id="27" name="Google Shape;27;g6b64056560_0_139"/>
          <p:cNvSpPr txBox="1">
            <a:spLocks noGrp="1"/>
          </p:cNvSpPr>
          <p:nvPr>
            <p:ph type="body" idx="2"/>
          </p:nvPr>
        </p:nvSpPr>
        <p:spPr>
          <a:xfrm>
            <a:off x="6872747" y="2221843"/>
            <a:ext cx="5688600" cy="6442200"/>
          </a:xfrm>
          <a:prstGeom prst="rect">
            <a:avLst/>
          </a:prstGeom>
        </p:spPr>
        <p:txBody>
          <a:bodyPr spcFirstLastPara="1" wrap="square" lIns="144475" tIns="144475" rIns="144475" bIns="144475" anchor="t" anchorCtr="0">
            <a:noAutofit/>
          </a:bodyPr>
          <a:lstStyle>
            <a:lvl1pPr marL="457200" lvl="0" indent="-368300">
              <a:spcBef>
                <a:spcPts val="0"/>
              </a:spcBef>
              <a:spcAft>
                <a:spcPts val="0"/>
              </a:spcAft>
              <a:buSzPts val="2200"/>
              <a:buChar char="●"/>
              <a:defRPr sz="2200"/>
            </a:lvl1pPr>
            <a:lvl2pPr marL="914400" lvl="1" indent="-349250">
              <a:spcBef>
                <a:spcPts val="2500"/>
              </a:spcBef>
              <a:spcAft>
                <a:spcPts val="0"/>
              </a:spcAft>
              <a:buSzPts val="1900"/>
              <a:buChar char="○"/>
              <a:defRPr sz="1900"/>
            </a:lvl2pPr>
            <a:lvl3pPr marL="1371600" lvl="2" indent="-349250">
              <a:spcBef>
                <a:spcPts val="2500"/>
              </a:spcBef>
              <a:spcAft>
                <a:spcPts val="0"/>
              </a:spcAft>
              <a:buSzPts val="1900"/>
              <a:buChar char="■"/>
              <a:defRPr sz="1900"/>
            </a:lvl3pPr>
            <a:lvl4pPr marL="1828800" lvl="3" indent="-349250">
              <a:spcBef>
                <a:spcPts val="2500"/>
              </a:spcBef>
              <a:spcAft>
                <a:spcPts val="0"/>
              </a:spcAft>
              <a:buSzPts val="1900"/>
              <a:buChar char="●"/>
              <a:defRPr sz="1900"/>
            </a:lvl4pPr>
            <a:lvl5pPr marL="2286000" lvl="4" indent="-349250">
              <a:spcBef>
                <a:spcPts val="2500"/>
              </a:spcBef>
              <a:spcAft>
                <a:spcPts val="0"/>
              </a:spcAft>
              <a:buSzPts val="1900"/>
              <a:buChar char="○"/>
              <a:defRPr sz="1900"/>
            </a:lvl5pPr>
            <a:lvl6pPr marL="2743200" lvl="5" indent="-349250">
              <a:spcBef>
                <a:spcPts val="2500"/>
              </a:spcBef>
              <a:spcAft>
                <a:spcPts val="0"/>
              </a:spcAft>
              <a:buSzPts val="1900"/>
              <a:buChar char="■"/>
              <a:defRPr sz="1900"/>
            </a:lvl6pPr>
            <a:lvl7pPr marL="3200400" lvl="6" indent="-349250">
              <a:spcBef>
                <a:spcPts val="2500"/>
              </a:spcBef>
              <a:spcAft>
                <a:spcPts val="0"/>
              </a:spcAft>
              <a:buSzPts val="1900"/>
              <a:buChar char="●"/>
              <a:defRPr sz="1900"/>
            </a:lvl7pPr>
            <a:lvl8pPr marL="3657600" lvl="7" indent="-349250">
              <a:spcBef>
                <a:spcPts val="2500"/>
              </a:spcBef>
              <a:spcAft>
                <a:spcPts val="0"/>
              </a:spcAft>
              <a:buSzPts val="1900"/>
              <a:buChar char="○"/>
              <a:defRPr sz="1900"/>
            </a:lvl8pPr>
            <a:lvl9pPr marL="4114800" lvl="8" indent="-349250">
              <a:spcBef>
                <a:spcPts val="2500"/>
              </a:spcBef>
              <a:spcAft>
                <a:spcPts val="2500"/>
              </a:spcAft>
              <a:buSzPts val="1900"/>
              <a:buChar char="■"/>
              <a:defRPr sz="1900"/>
            </a:lvl9pPr>
          </a:lstStyle>
          <a:p>
            <a:endParaRPr/>
          </a:p>
        </p:txBody>
      </p:sp>
      <p:sp>
        <p:nvSpPr>
          <p:cNvPr id="28" name="Google Shape;28;g6b64056560_0_139"/>
          <p:cNvSpPr txBox="1">
            <a:spLocks noGrp="1"/>
          </p:cNvSpPr>
          <p:nvPr>
            <p:ph type="sldNum" idx="12"/>
          </p:nvPr>
        </p:nvSpPr>
        <p:spPr>
          <a:xfrm>
            <a:off x="12049718" y="8842841"/>
            <a:ext cx="780300" cy="746400"/>
          </a:xfrm>
          <a:prstGeom prst="rect">
            <a:avLst/>
          </a:prstGeom>
        </p:spPr>
        <p:txBody>
          <a:bodyPr spcFirstLastPara="1" wrap="square" lIns="144475" tIns="144475" rIns="144475" bIns="144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6b64056560_0_144"/>
          <p:cNvSpPr txBox="1">
            <a:spLocks noGrp="1"/>
          </p:cNvSpPr>
          <p:nvPr>
            <p:ph type="title"/>
          </p:nvPr>
        </p:nvSpPr>
        <p:spPr>
          <a:xfrm>
            <a:off x="443307" y="843899"/>
            <a:ext cx="12118200" cy="1162800"/>
          </a:xfrm>
          <a:prstGeom prst="rect">
            <a:avLst/>
          </a:prstGeom>
        </p:spPr>
        <p:txBody>
          <a:bodyPr spcFirstLastPara="1" wrap="square" lIns="144475" tIns="144475" rIns="144475" bIns="144475" anchor="t" anchorCtr="0">
            <a:noAutofit/>
          </a:bodyPr>
          <a:lstStyle>
            <a:lvl1pPr lvl="0">
              <a:spcBef>
                <a:spcPts val="0"/>
              </a:spcBef>
              <a:spcAft>
                <a:spcPts val="0"/>
              </a:spcAft>
              <a:buSzPts val="4700"/>
              <a:buNone/>
              <a:defRPr/>
            </a:lvl1pPr>
            <a:lvl2pPr lvl="1">
              <a:spcBef>
                <a:spcPts val="0"/>
              </a:spcBef>
              <a:spcAft>
                <a:spcPts val="0"/>
              </a:spcAft>
              <a:buSzPts val="4700"/>
              <a:buNone/>
              <a:defRPr/>
            </a:lvl2pPr>
            <a:lvl3pPr lvl="2">
              <a:spcBef>
                <a:spcPts val="0"/>
              </a:spcBef>
              <a:spcAft>
                <a:spcPts val="0"/>
              </a:spcAft>
              <a:buSzPts val="4700"/>
              <a:buNone/>
              <a:defRPr/>
            </a:lvl3pPr>
            <a:lvl4pPr lvl="3">
              <a:spcBef>
                <a:spcPts val="0"/>
              </a:spcBef>
              <a:spcAft>
                <a:spcPts val="0"/>
              </a:spcAft>
              <a:buSzPts val="4700"/>
              <a:buNone/>
              <a:defRPr/>
            </a:lvl4pPr>
            <a:lvl5pPr lvl="4">
              <a:spcBef>
                <a:spcPts val="0"/>
              </a:spcBef>
              <a:spcAft>
                <a:spcPts val="0"/>
              </a:spcAft>
              <a:buSzPts val="4700"/>
              <a:buNone/>
              <a:defRPr/>
            </a:lvl5pPr>
            <a:lvl6pPr lvl="5">
              <a:spcBef>
                <a:spcPts val="0"/>
              </a:spcBef>
              <a:spcAft>
                <a:spcPts val="0"/>
              </a:spcAft>
              <a:buSzPts val="4700"/>
              <a:buNone/>
              <a:defRPr/>
            </a:lvl6pPr>
            <a:lvl7pPr lvl="6">
              <a:spcBef>
                <a:spcPts val="0"/>
              </a:spcBef>
              <a:spcAft>
                <a:spcPts val="0"/>
              </a:spcAft>
              <a:buSzPts val="4700"/>
              <a:buNone/>
              <a:defRPr/>
            </a:lvl7pPr>
            <a:lvl8pPr lvl="7">
              <a:spcBef>
                <a:spcPts val="0"/>
              </a:spcBef>
              <a:spcAft>
                <a:spcPts val="0"/>
              </a:spcAft>
              <a:buSzPts val="4700"/>
              <a:buNone/>
              <a:defRPr/>
            </a:lvl8pPr>
            <a:lvl9pPr lvl="8">
              <a:spcBef>
                <a:spcPts val="0"/>
              </a:spcBef>
              <a:spcAft>
                <a:spcPts val="0"/>
              </a:spcAft>
              <a:buSzPts val="4700"/>
              <a:buNone/>
              <a:defRPr/>
            </a:lvl9pPr>
          </a:lstStyle>
          <a:p>
            <a:endParaRPr/>
          </a:p>
        </p:txBody>
      </p:sp>
      <p:sp>
        <p:nvSpPr>
          <p:cNvPr id="31" name="Google Shape;31;g6b64056560_0_144"/>
          <p:cNvSpPr txBox="1">
            <a:spLocks noGrp="1"/>
          </p:cNvSpPr>
          <p:nvPr>
            <p:ph type="sldNum" idx="12"/>
          </p:nvPr>
        </p:nvSpPr>
        <p:spPr>
          <a:xfrm>
            <a:off x="12049718" y="8842841"/>
            <a:ext cx="780300" cy="746400"/>
          </a:xfrm>
          <a:prstGeom prst="rect">
            <a:avLst/>
          </a:prstGeom>
        </p:spPr>
        <p:txBody>
          <a:bodyPr spcFirstLastPara="1" wrap="square" lIns="144475" tIns="144475" rIns="144475" bIns="144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6b64056560_0_147"/>
          <p:cNvSpPr txBox="1">
            <a:spLocks noGrp="1"/>
          </p:cNvSpPr>
          <p:nvPr>
            <p:ph type="title"/>
          </p:nvPr>
        </p:nvSpPr>
        <p:spPr>
          <a:xfrm>
            <a:off x="443307" y="1053582"/>
            <a:ext cx="3993600" cy="1433100"/>
          </a:xfrm>
          <a:prstGeom prst="rect">
            <a:avLst/>
          </a:prstGeom>
        </p:spPr>
        <p:txBody>
          <a:bodyPr spcFirstLastPara="1" wrap="square" lIns="144475" tIns="144475" rIns="144475" bIns="144475" anchor="b" anchorCtr="0">
            <a:noAutofit/>
          </a:bodyPr>
          <a:lstStyle>
            <a:lvl1pPr lvl="0">
              <a:spcBef>
                <a:spcPts val="0"/>
              </a:spcBef>
              <a:spcAft>
                <a:spcPts val="0"/>
              </a:spcAft>
              <a:buSzPts val="3800"/>
              <a:buNone/>
              <a:defRPr sz="3800"/>
            </a:lvl1pPr>
            <a:lvl2pPr lvl="1">
              <a:spcBef>
                <a:spcPts val="0"/>
              </a:spcBef>
              <a:spcAft>
                <a:spcPts val="0"/>
              </a:spcAft>
              <a:buSzPts val="3800"/>
              <a:buNone/>
              <a:defRPr sz="3800"/>
            </a:lvl2pPr>
            <a:lvl3pPr lvl="2">
              <a:spcBef>
                <a:spcPts val="0"/>
              </a:spcBef>
              <a:spcAft>
                <a:spcPts val="0"/>
              </a:spcAft>
              <a:buSzPts val="3800"/>
              <a:buNone/>
              <a:defRPr sz="3800"/>
            </a:lvl3pPr>
            <a:lvl4pPr lvl="3">
              <a:spcBef>
                <a:spcPts val="0"/>
              </a:spcBef>
              <a:spcAft>
                <a:spcPts val="0"/>
              </a:spcAft>
              <a:buSzPts val="3800"/>
              <a:buNone/>
              <a:defRPr sz="3800"/>
            </a:lvl4pPr>
            <a:lvl5pPr lvl="4">
              <a:spcBef>
                <a:spcPts val="0"/>
              </a:spcBef>
              <a:spcAft>
                <a:spcPts val="0"/>
              </a:spcAft>
              <a:buSzPts val="3800"/>
              <a:buNone/>
              <a:defRPr sz="3800"/>
            </a:lvl5pPr>
            <a:lvl6pPr lvl="5">
              <a:spcBef>
                <a:spcPts val="0"/>
              </a:spcBef>
              <a:spcAft>
                <a:spcPts val="0"/>
              </a:spcAft>
              <a:buSzPts val="3800"/>
              <a:buNone/>
              <a:defRPr sz="3800"/>
            </a:lvl6pPr>
            <a:lvl7pPr lvl="6">
              <a:spcBef>
                <a:spcPts val="0"/>
              </a:spcBef>
              <a:spcAft>
                <a:spcPts val="0"/>
              </a:spcAft>
              <a:buSzPts val="3800"/>
              <a:buNone/>
              <a:defRPr sz="3800"/>
            </a:lvl7pPr>
            <a:lvl8pPr lvl="7">
              <a:spcBef>
                <a:spcPts val="0"/>
              </a:spcBef>
              <a:spcAft>
                <a:spcPts val="0"/>
              </a:spcAft>
              <a:buSzPts val="3800"/>
              <a:buNone/>
              <a:defRPr sz="3800"/>
            </a:lvl8pPr>
            <a:lvl9pPr lvl="8">
              <a:spcBef>
                <a:spcPts val="0"/>
              </a:spcBef>
              <a:spcAft>
                <a:spcPts val="0"/>
              </a:spcAft>
              <a:buSzPts val="3800"/>
              <a:buNone/>
              <a:defRPr sz="3800"/>
            </a:lvl9pPr>
          </a:lstStyle>
          <a:p>
            <a:endParaRPr/>
          </a:p>
        </p:txBody>
      </p:sp>
      <p:sp>
        <p:nvSpPr>
          <p:cNvPr id="34" name="Google Shape;34;g6b64056560_0_147"/>
          <p:cNvSpPr txBox="1">
            <a:spLocks noGrp="1"/>
          </p:cNvSpPr>
          <p:nvPr>
            <p:ph type="body" idx="1"/>
          </p:nvPr>
        </p:nvSpPr>
        <p:spPr>
          <a:xfrm>
            <a:off x="443307" y="2635093"/>
            <a:ext cx="3993600" cy="6029100"/>
          </a:xfrm>
          <a:prstGeom prst="rect">
            <a:avLst/>
          </a:prstGeom>
        </p:spPr>
        <p:txBody>
          <a:bodyPr spcFirstLastPara="1" wrap="square" lIns="144475" tIns="144475" rIns="144475" bIns="144475" anchor="t" anchorCtr="0">
            <a:noAutofit/>
          </a:bodyPr>
          <a:lstStyle>
            <a:lvl1pPr marL="457200" lvl="0" indent="-349250">
              <a:spcBef>
                <a:spcPts val="0"/>
              </a:spcBef>
              <a:spcAft>
                <a:spcPts val="0"/>
              </a:spcAft>
              <a:buSzPts val="1900"/>
              <a:buChar char="●"/>
              <a:defRPr sz="1900"/>
            </a:lvl1pPr>
            <a:lvl2pPr marL="914400" lvl="1" indent="-349250">
              <a:spcBef>
                <a:spcPts val="2500"/>
              </a:spcBef>
              <a:spcAft>
                <a:spcPts val="0"/>
              </a:spcAft>
              <a:buSzPts val="1900"/>
              <a:buChar char="○"/>
              <a:defRPr sz="1900"/>
            </a:lvl2pPr>
            <a:lvl3pPr marL="1371600" lvl="2" indent="-349250">
              <a:spcBef>
                <a:spcPts val="2500"/>
              </a:spcBef>
              <a:spcAft>
                <a:spcPts val="0"/>
              </a:spcAft>
              <a:buSzPts val="1900"/>
              <a:buChar char="■"/>
              <a:defRPr sz="1900"/>
            </a:lvl3pPr>
            <a:lvl4pPr marL="1828800" lvl="3" indent="-349250">
              <a:spcBef>
                <a:spcPts val="2500"/>
              </a:spcBef>
              <a:spcAft>
                <a:spcPts val="0"/>
              </a:spcAft>
              <a:buSzPts val="1900"/>
              <a:buChar char="●"/>
              <a:defRPr sz="1900"/>
            </a:lvl4pPr>
            <a:lvl5pPr marL="2286000" lvl="4" indent="-349250">
              <a:spcBef>
                <a:spcPts val="2500"/>
              </a:spcBef>
              <a:spcAft>
                <a:spcPts val="0"/>
              </a:spcAft>
              <a:buSzPts val="1900"/>
              <a:buChar char="○"/>
              <a:defRPr sz="1900"/>
            </a:lvl5pPr>
            <a:lvl6pPr marL="2743200" lvl="5" indent="-349250">
              <a:spcBef>
                <a:spcPts val="2500"/>
              </a:spcBef>
              <a:spcAft>
                <a:spcPts val="0"/>
              </a:spcAft>
              <a:buSzPts val="1900"/>
              <a:buChar char="■"/>
              <a:defRPr sz="1900"/>
            </a:lvl6pPr>
            <a:lvl7pPr marL="3200400" lvl="6" indent="-349250">
              <a:spcBef>
                <a:spcPts val="2500"/>
              </a:spcBef>
              <a:spcAft>
                <a:spcPts val="0"/>
              </a:spcAft>
              <a:buSzPts val="1900"/>
              <a:buChar char="●"/>
              <a:defRPr sz="1900"/>
            </a:lvl7pPr>
            <a:lvl8pPr marL="3657600" lvl="7" indent="-349250">
              <a:spcBef>
                <a:spcPts val="2500"/>
              </a:spcBef>
              <a:spcAft>
                <a:spcPts val="0"/>
              </a:spcAft>
              <a:buSzPts val="1900"/>
              <a:buChar char="○"/>
              <a:defRPr sz="1900"/>
            </a:lvl8pPr>
            <a:lvl9pPr marL="4114800" lvl="8" indent="-349250">
              <a:spcBef>
                <a:spcPts val="2500"/>
              </a:spcBef>
              <a:spcAft>
                <a:spcPts val="2500"/>
              </a:spcAft>
              <a:buSzPts val="1900"/>
              <a:buChar char="■"/>
              <a:defRPr sz="1900"/>
            </a:lvl9pPr>
          </a:lstStyle>
          <a:p>
            <a:endParaRPr/>
          </a:p>
        </p:txBody>
      </p:sp>
      <p:sp>
        <p:nvSpPr>
          <p:cNvPr id="35" name="Google Shape;35;g6b64056560_0_147"/>
          <p:cNvSpPr txBox="1">
            <a:spLocks noGrp="1"/>
          </p:cNvSpPr>
          <p:nvPr>
            <p:ph type="sldNum" idx="12"/>
          </p:nvPr>
        </p:nvSpPr>
        <p:spPr>
          <a:xfrm>
            <a:off x="12049718" y="8842841"/>
            <a:ext cx="780300" cy="746400"/>
          </a:xfrm>
          <a:prstGeom prst="rect">
            <a:avLst/>
          </a:prstGeom>
        </p:spPr>
        <p:txBody>
          <a:bodyPr spcFirstLastPara="1" wrap="square" lIns="144475" tIns="144475" rIns="144475" bIns="144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g6b64056560_0_151"/>
          <p:cNvSpPr txBox="1">
            <a:spLocks noGrp="1"/>
          </p:cNvSpPr>
          <p:nvPr>
            <p:ph type="title"/>
          </p:nvPr>
        </p:nvSpPr>
        <p:spPr>
          <a:xfrm>
            <a:off x="697244" y="998116"/>
            <a:ext cx="7970100" cy="7757400"/>
          </a:xfrm>
          <a:prstGeom prst="rect">
            <a:avLst/>
          </a:prstGeom>
        </p:spPr>
        <p:txBody>
          <a:bodyPr spcFirstLastPara="1" wrap="square" lIns="144475" tIns="144475" rIns="144475" bIns="144475" anchor="ctr" anchorCtr="0">
            <a:noAutofit/>
          </a:bodyPr>
          <a:lstStyle>
            <a:lvl1pPr lvl="0">
              <a:spcBef>
                <a:spcPts val="0"/>
              </a:spcBef>
              <a:spcAft>
                <a:spcPts val="0"/>
              </a:spcAft>
              <a:buClr>
                <a:schemeClr val="accent1"/>
              </a:buClr>
              <a:buSzPts val="8500"/>
              <a:buNone/>
              <a:defRPr sz="8500">
                <a:solidFill>
                  <a:schemeClr val="accent1"/>
                </a:solidFill>
              </a:defRPr>
            </a:lvl1pPr>
            <a:lvl2pPr lvl="1">
              <a:spcBef>
                <a:spcPts val="0"/>
              </a:spcBef>
              <a:spcAft>
                <a:spcPts val="0"/>
              </a:spcAft>
              <a:buClr>
                <a:schemeClr val="accent1"/>
              </a:buClr>
              <a:buSzPts val="8500"/>
              <a:buNone/>
              <a:defRPr sz="8500">
                <a:solidFill>
                  <a:schemeClr val="accent1"/>
                </a:solidFill>
              </a:defRPr>
            </a:lvl2pPr>
            <a:lvl3pPr lvl="2">
              <a:spcBef>
                <a:spcPts val="0"/>
              </a:spcBef>
              <a:spcAft>
                <a:spcPts val="0"/>
              </a:spcAft>
              <a:buClr>
                <a:schemeClr val="accent1"/>
              </a:buClr>
              <a:buSzPts val="8500"/>
              <a:buNone/>
              <a:defRPr sz="8500">
                <a:solidFill>
                  <a:schemeClr val="accent1"/>
                </a:solidFill>
              </a:defRPr>
            </a:lvl3pPr>
            <a:lvl4pPr lvl="3">
              <a:spcBef>
                <a:spcPts val="0"/>
              </a:spcBef>
              <a:spcAft>
                <a:spcPts val="0"/>
              </a:spcAft>
              <a:buClr>
                <a:schemeClr val="accent1"/>
              </a:buClr>
              <a:buSzPts val="8500"/>
              <a:buNone/>
              <a:defRPr sz="8500">
                <a:solidFill>
                  <a:schemeClr val="accent1"/>
                </a:solidFill>
              </a:defRPr>
            </a:lvl4pPr>
            <a:lvl5pPr lvl="4">
              <a:spcBef>
                <a:spcPts val="0"/>
              </a:spcBef>
              <a:spcAft>
                <a:spcPts val="0"/>
              </a:spcAft>
              <a:buClr>
                <a:schemeClr val="accent1"/>
              </a:buClr>
              <a:buSzPts val="8500"/>
              <a:buNone/>
              <a:defRPr sz="8500">
                <a:solidFill>
                  <a:schemeClr val="accent1"/>
                </a:solidFill>
              </a:defRPr>
            </a:lvl5pPr>
            <a:lvl6pPr lvl="5">
              <a:spcBef>
                <a:spcPts val="0"/>
              </a:spcBef>
              <a:spcAft>
                <a:spcPts val="0"/>
              </a:spcAft>
              <a:buClr>
                <a:schemeClr val="accent1"/>
              </a:buClr>
              <a:buSzPts val="8500"/>
              <a:buNone/>
              <a:defRPr sz="8500">
                <a:solidFill>
                  <a:schemeClr val="accent1"/>
                </a:solidFill>
              </a:defRPr>
            </a:lvl6pPr>
            <a:lvl7pPr lvl="6">
              <a:spcBef>
                <a:spcPts val="0"/>
              </a:spcBef>
              <a:spcAft>
                <a:spcPts val="0"/>
              </a:spcAft>
              <a:buClr>
                <a:schemeClr val="accent1"/>
              </a:buClr>
              <a:buSzPts val="8500"/>
              <a:buNone/>
              <a:defRPr sz="8500">
                <a:solidFill>
                  <a:schemeClr val="accent1"/>
                </a:solidFill>
              </a:defRPr>
            </a:lvl7pPr>
            <a:lvl8pPr lvl="7">
              <a:spcBef>
                <a:spcPts val="0"/>
              </a:spcBef>
              <a:spcAft>
                <a:spcPts val="0"/>
              </a:spcAft>
              <a:buClr>
                <a:schemeClr val="accent1"/>
              </a:buClr>
              <a:buSzPts val="8500"/>
              <a:buNone/>
              <a:defRPr sz="8500">
                <a:solidFill>
                  <a:schemeClr val="accent1"/>
                </a:solidFill>
              </a:defRPr>
            </a:lvl8pPr>
            <a:lvl9pPr lvl="8">
              <a:spcBef>
                <a:spcPts val="0"/>
              </a:spcBef>
              <a:spcAft>
                <a:spcPts val="0"/>
              </a:spcAft>
              <a:buClr>
                <a:schemeClr val="accent1"/>
              </a:buClr>
              <a:buSzPts val="8500"/>
              <a:buNone/>
              <a:defRPr sz="8500">
                <a:solidFill>
                  <a:schemeClr val="accent1"/>
                </a:solidFill>
              </a:defRPr>
            </a:lvl9pPr>
          </a:lstStyle>
          <a:p>
            <a:endParaRPr/>
          </a:p>
        </p:txBody>
      </p:sp>
      <p:sp>
        <p:nvSpPr>
          <p:cNvPr id="38" name="Google Shape;38;g6b64056560_0_151"/>
          <p:cNvSpPr txBox="1">
            <a:spLocks noGrp="1"/>
          </p:cNvSpPr>
          <p:nvPr>
            <p:ph type="sldNum" idx="12"/>
          </p:nvPr>
        </p:nvSpPr>
        <p:spPr>
          <a:xfrm>
            <a:off x="12049718" y="8842841"/>
            <a:ext cx="780300" cy="746400"/>
          </a:xfrm>
          <a:prstGeom prst="rect">
            <a:avLst/>
          </a:prstGeom>
        </p:spPr>
        <p:txBody>
          <a:bodyPr spcFirstLastPara="1" wrap="square" lIns="144475" tIns="144475" rIns="144475" bIns="14447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6b64056560_0_154"/>
          <p:cNvSpPr/>
          <p:nvPr/>
        </p:nvSpPr>
        <p:spPr>
          <a:xfrm>
            <a:off x="6502400" y="-47"/>
            <a:ext cx="6502500" cy="9753600"/>
          </a:xfrm>
          <a:prstGeom prst="rect">
            <a:avLst/>
          </a:prstGeom>
          <a:solidFill>
            <a:schemeClr val="dk1"/>
          </a:solidFill>
          <a:ln>
            <a:noFill/>
          </a:ln>
        </p:spPr>
        <p:txBody>
          <a:bodyPr spcFirstLastPara="1" wrap="square" lIns="144475" tIns="144475" rIns="144475" bIns="144475" anchor="ctr" anchorCtr="0">
            <a:noAutofit/>
          </a:bodyPr>
          <a:lstStyle/>
          <a:p>
            <a:pPr marL="0" lvl="0" indent="0" algn="l" rtl="0">
              <a:spcBef>
                <a:spcPts val="0"/>
              </a:spcBef>
              <a:spcAft>
                <a:spcPts val="0"/>
              </a:spcAft>
              <a:buNone/>
            </a:pPr>
            <a:endParaRPr/>
          </a:p>
        </p:txBody>
      </p:sp>
      <p:cxnSp>
        <p:nvCxnSpPr>
          <p:cNvPr id="41" name="Google Shape;41;g6b64056560_0_154"/>
          <p:cNvCxnSpPr/>
          <p:nvPr/>
        </p:nvCxnSpPr>
        <p:spPr>
          <a:xfrm>
            <a:off x="7153316" y="8524800"/>
            <a:ext cx="976200" cy="0"/>
          </a:xfrm>
          <a:prstGeom prst="straightConnector1">
            <a:avLst/>
          </a:prstGeom>
          <a:noFill/>
          <a:ln w="19050" cap="flat" cmpd="sng">
            <a:solidFill>
              <a:schemeClr val="lt2"/>
            </a:solidFill>
            <a:prstDash val="solid"/>
            <a:round/>
            <a:headEnd type="none" w="sm" len="sm"/>
            <a:tailEnd type="none" w="sm" len="sm"/>
          </a:ln>
        </p:spPr>
      </p:cxnSp>
      <p:sp>
        <p:nvSpPr>
          <p:cNvPr id="42" name="Google Shape;42;g6b64056560_0_154"/>
          <p:cNvSpPr txBox="1">
            <a:spLocks noGrp="1"/>
          </p:cNvSpPr>
          <p:nvPr>
            <p:ph type="title"/>
          </p:nvPr>
        </p:nvSpPr>
        <p:spPr>
          <a:xfrm>
            <a:off x="377600" y="2621345"/>
            <a:ext cx="5753100" cy="2528100"/>
          </a:xfrm>
          <a:prstGeom prst="rect">
            <a:avLst/>
          </a:prstGeom>
        </p:spPr>
        <p:txBody>
          <a:bodyPr spcFirstLastPara="1" wrap="square" lIns="144475" tIns="144475" rIns="144475" bIns="144475" anchor="b" anchorCtr="0">
            <a:noAutofit/>
          </a:bodyPr>
          <a:lstStyle>
            <a:lvl1pPr lvl="0" algn="ctr">
              <a:spcBef>
                <a:spcPts val="0"/>
              </a:spcBef>
              <a:spcAft>
                <a:spcPts val="0"/>
              </a:spcAft>
              <a:buClr>
                <a:schemeClr val="lt2"/>
              </a:buClr>
              <a:buSzPts val="6600"/>
              <a:buNone/>
              <a:defRPr sz="6600">
                <a:solidFill>
                  <a:schemeClr val="lt2"/>
                </a:solidFill>
              </a:defRPr>
            </a:lvl1pPr>
            <a:lvl2pPr lvl="1" algn="ctr">
              <a:spcBef>
                <a:spcPts val="0"/>
              </a:spcBef>
              <a:spcAft>
                <a:spcPts val="0"/>
              </a:spcAft>
              <a:buClr>
                <a:schemeClr val="lt2"/>
              </a:buClr>
              <a:buSzPts val="6600"/>
              <a:buNone/>
              <a:defRPr sz="6600">
                <a:solidFill>
                  <a:schemeClr val="lt2"/>
                </a:solidFill>
              </a:defRPr>
            </a:lvl2pPr>
            <a:lvl3pPr lvl="2" algn="ctr">
              <a:spcBef>
                <a:spcPts val="0"/>
              </a:spcBef>
              <a:spcAft>
                <a:spcPts val="0"/>
              </a:spcAft>
              <a:buClr>
                <a:schemeClr val="lt2"/>
              </a:buClr>
              <a:buSzPts val="6600"/>
              <a:buNone/>
              <a:defRPr sz="6600">
                <a:solidFill>
                  <a:schemeClr val="lt2"/>
                </a:solidFill>
              </a:defRPr>
            </a:lvl3pPr>
            <a:lvl4pPr lvl="3" algn="ctr">
              <a:spcBef>
                <a:spcPts val="0"/>
              </a:spcBef>
              <a:spcAft>
                <a:spcPts val="0"/>
              </a:spcAft>
              <a:buClr>
                <a:schemeClr val="lt2"/>
              </a:buClr>
              <a:buSzPts val="6600"/>
              <a:buNone/>
              <a:defRPr sz="6600">
                <a:solidFill>
                  <a:schemeClr val="lt2"/>
                </a:solidFill>
              </a:defRPr>
            </a:lvl4pPr>
            <a:lvl5pPr lvl="4" algn="ctr">
              <a:spcBef>
                <a:spcPts val="0"/>
              </a:spcBef>
              <a:spcAft>
                <a:spcPts val="0"/>
              </a:spcAft>
              <a:buClr>
                <a:schemeClr val="lt2"/>
              </a:buClr>
              <a:buSzPts val="6600"/>
              <a:buNone/>
              <a:defRPr sz="6600">
                <a:solidFill>
                  <a:schemeClr val="lt2"/>
                </a:solidFill>
              </a:defRPr>
            </a:lvl5pPr>
            <a:lvl6pPr lvl="5" algn="ctr">
              <a:spcBef>
                <a:spcPts val="0"/>
              </a:spcBef>
              <a:spcAft>
                <a:spcPts val="0"/>
              </a:spcAft>
              <a:buClr>
                <a:schemeClr val="lt2"/>
              </a:buClr>
              <a:buSzPts val="6600"/>
              <a:buNone/>
              <a:defRPr sz="6600">
                <a:solidFill>
                  <a:schemeClr val="lt2"/>
                </a:solidFill>
              </a:defRPr>
            </a:lvl6pPr>
            <a:lvl7pPr lvl="6" algn="ctr">
              <a:spcBef>
                <a:spcPts val="0"/>
              </a:spcBef>
              <a:spcAft>
                <a:spcPts val="0"/>
              </a:spcAft>
              <a:buClr>
                <a:schemeClr val="lt2"/>
              </a:buClr>
              <a:buSzPts val="6600"/>
              <a:buNone/>
              <a:defRPr sz="6600">
                <a:solidFill>
                  <a:schemeClr val="lt2"/>
                </a:solidFill>
              </a:defRPr>
            </a:lvl7pPr>
            <a:lvl8pPr lvl="7" algn="ctr">
              <a:spcBef>
                <a:spcPts val="0"/>
              </a:spcBef>
              <a:spcAft>
                <a:spcPts val="0"/>
              </a:spcAft>
              <a:buClr>
                <a:schemeClr val="lt2"/>
              </a:buClr>
              <a:buSzPts val="6600"/>
              <a:buNone/>
              <a:defRPr sz="6600">
                <a:solidFill>
                  <a:schemeClr val="lt2"/>
                </a:solidFill>
              </a:defRPr>
            </a:lvl8pPr>
            <a:lvl9pPr lvl="8" algn="ctr">
              <a:spcBef>
                <a:spcPts val="0"/>
              </a:spcBef>
              <a:spcAft>
                <a:spcPts val="0"/>
              </a:spcAft>
              <a:buClr>
                <a:schemeClr val="lt2"/>
              </a:buClr>
              <a:buSzPts val="6600"/>
              <a:buNone/>
              <a:defRPr sz="6600">
                <a:solidFill>
                  <a:schemeClr val="lt2"/>
                </a:solidFill>
              </a:defRPr>
            </a:lvl9pPr>
          </a:lstStyle>
          <a:p>
            <a:endParaRPr/>
          </a:p>
        </p:txBody>
      </p:sp>
      <p:sp>
        <p:nvSpPr>
          <p:cNvPr id="43" name="Google Shape;43;g6b64056560_0_154"/>
          <p:cNvSpPr txBox="1">
            <a:spLocks noGrp="1"/>
          </p:cNvSpPr>
          <p:nvPr>
            <p:ph type="subTitle" idx="1"/>
          </p:nvPr>
        </p:nvSpPr>
        <p:spPr>
          <a:xfrm>
            <a:off x="377600" y="5250846"/>
            <a:ext cx="5753100" cy="2551500"/>
          </a:xfrm>
          <a:prstGeom prst="rect">
            <a:avLst/>
          </a:prstGeom>
        </p:spPr>
        <p:txBody>
          <a:bodyPr spcFirstLastPara="1" wrap="square" lIns="144475" tIns="144475" rIns="144475" bIns="144475" anchor="t" anchorCtr="0">
            <a:no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44" name="Google Shape;44;g6b64056560_0_154"/>
          <p:cNvSpPr txBox="1">
            <a:spLocks noGrp="1"/>
          </p:cNvSpPr>
          <p:nvPr>
            <p:ph type="body" idx="2"/>
          </p:nvPr>
        </p:nvSpPr>
        <p:spPr>
          <a:xfrm>
            <a:off x="7025067" y="1373298"/>
            <a:ext cx="5457000" cy="7007100"/>
          </a:xfrm>
          <a:prstGeom prst="rect">
            <a:avLst/>
          </a:prstGeom>
        </p:spPr>
        <p:txBody>
          <a:bodyPr spcFirstLastPara="1" wrap="square" lIns="144475" tIns="144475" rIns="144475" bIns="144475" anchor="ctr" anchorCtr="0">
            <a:noAutofit/>
          </a:bodyPr>
          <a:lstStyle>
            <a:lvl1pPr marL="457200" lvl="0" indent="-406400">
              <a:spcBef>
                <a:spcPts val="0"/>
              </a:spcBef>
              <a:spcAft>
                <a:spcPts val="0"/>
              </a:spcAft>
              <a:buClr>
                <a:schemeClr val="accent1"/>
              </a:buClr>
              <a:buSzPts val="2800"/>
              <a:buChar char="●"/>
              <a:defRPr>
                <a:solidFill>
                  <a:schemeClr val="accent1"/>
                </a:solidFill>
              </a:defRPr>
            </a:lvl1pPr>
            <a:lvl2pPr marL="914400" lvl="1" indent="-368300">
              <a:spcBef>
                <a:spcPts val="2500"/>
              </a:spcBef>
              <a:spcAft>
                <a:spcPts val="0"/>
              </a:spcAft>
              <a:buClr>
                <a:schemeClr val="accent1"/>
              </a:buClr>
              <a:buSzPts val="2200"/>
              <a:buChar char="○"/>
              <a:defRPr>
                <a:solidFill>
                  <a:schemeClr val="accent1"/>
                </a:solidFill>
              </a:defRPr>
            </a:lvl2pPr>
            <a:lvl3pPr marL="1371600" lvl="2" indent="-368300">
              <a:spcBef>
                <a:spcPts val="2500"/>
              </a:spcBef>
              <a:spcAft>
                <a:spcPts val="0"/>
              </a:spcAft>
              <a:buClr>
                <a:schemeClr val="accent1"/>
              </a:buClr>
              <a:buSzPts val="2200"/>
              <a:buChar char="■"/>
              <a:defRPr>
                <a:solidFill>
                  <a:schemeClr val="accent1"/>
                </a:solidFill>
              </a:defRPr>
            </a:lvl3pPr>
            <a:lvl4pPr marL="1828800" lvl="3" indent="-368300">
              <a:spcBef>
                <a:spcPts val="2500"/>
              </a:spcBef>
              <a:spcAft>
                <a:spcPts val="0"/>
              </a:spcAft>
              <a:buClr>
                <a:schemeClr val="accent1"/>
              </a:buClr>
              <a:buSzPts val="2200"/>
              <a:buChar char="●"/>
              <a:defRPr>
                <a:solidFill>
                  <a:schemeClr val="accent1"/>
                </a:solidFill>
              </a:defRPr>
            </a:lvl4pPr>
            <a:lvl5pPr marL="2286000" lvl="4" indent="-368300">
              <a:spcBef>
                <a:spcPts val="2500"/>
              </a:spcBef>
              <a:spcAft>
                <a:spcPts val="0"/>
              </a:spcAft>
              <a:buClr>
                <a:schemeClr val="accent1"/>
              </a:buClr>
              <a:buSzPts val="2200"/>
              <a:buChar char="○"/>
              <a:defRPr>
                <a:solidFill>
                  <a:schemeClr val="accent1"/>
                </a:solidFill>
              </a:defRPr>
            </a:lvl5pPr>
            <a:lvl6pPr marL="2743200" lvl="5" indent="-368300">
              <a:spcBef>
                <a:spcPts val="2500"/>
              </a:spcBef>
              <a:spcAft>
                <a:spcPts val="0"/>
              </a:spcAft>
              <a:buClr>
                <a:schemeClr val="accent1"/>
              </a:buClr>
              <a:buSzPts val="2200"/>
              <a:buChar char="■"/>
              <a:defRPr>
                <a:solidFill>
                  <a:schemeClr val="accent1"/>
                </a:solidFill>
              </a:defRPr>
            </a:lvl6pPr>
            <a:lvl7pPr marL="3200400" lvl="6" indent="-368300">
              <a:spcBef>
                <a:spcPts val="2500"/>
              </a:spcBef>
              <a:spcAft>
                <a:spcPts val="0"/>
              </a:spcAft>
              <a:buClr>
                <a:schemeClr val="accent1"/>
              </a:buClr>
              <a:buSzPts val="2200"/>
              <a:buChar char="●"/>
              <a:defRPr>
                <a:solidFill>
                  <a:schemeClr val="accent1"/>
                </a:solidFill>
              </a:defRPr>
            </a:lvl7pPr>
            <a:lvl8pPr marL="3657600" lvl="7" indent="-368300">
              <a:spcBef>
                <a:spcPts val="2500"/>
              </a:spcBef>
              <a:spcAft>
                <a:spcPts val="0"/>
              </a:spcAft>
              <a:buClr>
                <a:schemeClr val="accent1"/>
              </a:buClr>
              <a:buSzPts val="2200"/>
              <a:buChar char="○"/>
              <a:defRPr>
                <a:solidFill>
                  <a:schemeClr val="accent1"/>
                </a:solidFill>
              </a:defRPr>
            </a:lvl8pPr>
            <a:lvl9pPr marL="4114800" lvl="8" indent="-368300">
              <a:spcBef>
                <a:spcPts val="2500"/>
              </a:spcBef>
              <a:spcAft>
                <a:spcPts val="2500"/>
              </a:spcAft>
              <a:buClr>
                <a:schemeClr val="accent1"/>
              </a:buClr>
              <a:buSzPts val="2200"/>
              <a:buChar char="■"/>
              <a:defRPr>
                <a:solidFill>
                  <a:schemeClr val="accent1"/>
                </a:solidFill>
              </a:defRPr>
            </a:lvl9pPr>
          </a:lstStyle>
          <a:p>
            <a:endParaRPr/>
          </a:p>
        </p:txBody>
      </p:sp>
      <p:sp>
        <p:nvSpPr>
          <p:cNvPr id="45" name="Google Shape;45;g6b64056560_0_154"/>
          <p:cNvSpPr txBox="1">
            <a:spLocks noGrp="1"/>
          </p:cNvSpPr>
          <p:nvPr>
            <p:ph type="sldNum" idx="12"/>
          </p:nvPr>
        </p:nvSpPr>
        <p:spPr>
          <a:xfrm>
            <a:off x="12049718" y="8842841"/>
            <a:ext cx="780300" cy="746400"/>
          </a:xfrm>
          <a:prstGeom prst="rect">
            <a:avLst/>
          </a:prstGeom>
        </p:spPr>
        <p:txBody>
          <a:bodyPr spcFirstLastPara="1" wrap="square" lIns="144475" tIns="144475" rIns="144475" bIns="14447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g6b64056560_0_161"/>
          <p:cNvSpPr txBox="1">
            <a:spLocks noGrp="1"/>
          </p:cNvSpPr>
          <p:nvPr>
            <p:ph type="body" idx="1"/>
          </p:nvPr>
        </p:nvSpPr>
        <p:spPr>
          <a:xfrm>
            <a:off x="443307" y="8022424"/>
            <a:ext cx="8531700" cy="1147500"/>
          </a:xfrm>
          <a:prstGeom prst="rect">
            <a:avLst/>
          </a:prstGeom>
        </p:spPr>
        <p:txBody>
          <a:bodyPr spcFirstLastPara="1" wrap="square" lIns="144475" tIns="144475" rIns="144475" bIns="144475" anchor="ctr" anchorCtr="0">
            <a:noAutofit/>
          </a:bodyPr>
          <a:lstStyle>
            <a:lvl1pPr marL="457200" lvl="0" indent="-228600">
              <a:lnSpc>
                <a:spcPct val="100000"/>
              </a:lnSpc>
              <a:spcBef>
                <a:spcPts val="0"/>
              </a:spcBef>
              <a:spcAft>
                <a:spcPts val="0"/>
              </a:spcAft>
              <a:buSzPts val="2800"/>
              <a:buNone/>
              <a:defRPr/>
            </a:lvl1pPr>
          </a:lstStyle>
          <a:p>
            <a:endParaRPr/>
          </a:p>
        </p:txBody>
      </p:sp>
      <p:sp>
        <p:nvSpPr>
          <p:cNvPr id="48" name="Google Shape;48;g6b64056560_0_161"/>
          <p:cNvSpPr txBox="1">
            <a:spLocks noGrp="1"/>
          </p:cNvSpPr>
          <p:nvPr>
            <p:ph type="sldNum" idx="12"/>
          </p:nvPr>
        </p:nvSpPr>
        <p:spPr>
          <a:xfrm>
            <a:off x="12049718" y="8842841"/>
            <a:ext cx="780300" cy="746400"/>
          </a:xfrm>
          <a:prstGeom prst="rect">
            <a:avLst/>
          </a:prstGeom>
        </p:spPr>
        <p:txBody>
          <a:bodyPr spcFirstLastPara="1" wrap="square" lIns="144475" tIns="144475" rIns="144475" bIns="144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g6b64056560_0_120"/>
          <p:cNvSpPr txBox="1">
            <a:spLocks noGrp="1"/>
          </p:cNvSpPr>
          <p:nvPr>
            <p:ph type="title"/>
          </p:nvPr>
        </p:nvSpPr>
        <p:spPr>
          <a:xfrm>
            <a:off x="443307" y="843899"/>
            <a:ext cx="12118200" cy="1162800"/>
          </a:xfrm>
          <a:prstGeom prst="rect">
            <a:avLst/>
          </a:prstGeom>
          <a:noFill/>
          <a:ln>
            <a:noFill/>
          </a:ln>
        </p:spPr>
        <p:txBody>
          <a:bodyPr spcFirstLastPara="1" wrap="square" lIns="144475" tIns="144475" rIns="144475" bIns="144475" anchor="t" anchorCtr="0">
            <a:noAutofit/>
          </a:bodyPr>
          <a:lstStyle>
            <a:lvl1pPr lvl="0">
              <a:spcBef>
                <a:spcPts val="0"/>
              </a:spcBef>
              <a:spcAft>
                <a:spcPts val="0"/>
              </a:spcAft>
              <a:buClr>
                <a:schemeClr val="dk1"/>
              </a:buClr>
              <a:buSzPts val="4700"/>
              <a:buFont typeface="Old Standard TT"/>
              <a:buNone/>
              <a:defRPr sz="47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4700"/>
              <a:buFont typeface="Old Standard TT"/>
              <a:buNone/>
              <a:defRPr sz="47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4700"/>
              <a:buFont typeface="Old Standard TT"/>
              <a:buNone/>
              <a:defRPr sz="47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4700"/>
              <a:buFont typeface="Old Standard TT"/>
              <a:buNone/>
              <a:defRPr sz="47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4700"/>
              <a:buFont typeface="Old Standard TT"/>
              <a:buNone/>
              <a:defRPr sz="47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4700"/>
              <a:buFont typeface="Old Standard TT"/>
              <a:buNone/>
              <a:defRPr sz="47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4700"/>
              <a:buFont typeface="Old Standard TT"/>
              <a:buNone/>
              <a:defRPr sz="47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4700"/>
              <a:buFont typeface="Old Standard TT"/>
              <a:buNone/>
              <a:defRPr sz="47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4700"/>
              <a:buFont typeface="Old Standard TT"/>
              <a:buNone/>
              <a:defRPr sz="4700">
                <a:solidFill>
                  <a:schemeClr val="dk1"/>
                </a:solidFill>
                <a:latin typeface="Old Standard TT"/>
                <a:ea typeface="Old Standard TT"/>
                <a:cs typeface="Old Standard TT"/>
                <a:sym typeface="Old Standard TT"/>
              </a:defRPr>
            </a:lvl9pPr>
          </a:lstStyle>
          <a:p>
            <a:endParaRPr/>
          </a:p>
        </p:txBody>
      </p:sp>
      <p:sp>
        <p:nvSpPr>
          <p:cNvPr id="7" name="Google Shape;7;g6b64056560_0_120"/>
          <p:cNvSpPr txBox="1">
            <a:spLocks noGrp="1"/>
          </p:cNvSpPr>
          <p:nvPr>
            <p:ph type="body" idx="1"/>
          </p:nvPr>
        </p:nvSpPr>
        <p:spPr>
          <a:xfrm>
            <a:off x="443307" y="2221701"/>
            <a:ext cx="12118200" cy="6442200"/>
          </a:xfrm>
          <a:prstGeom prst="rect">
            <a:avLst/>
          </a:prstGeom>
          <a:noFill/>
          <a:ln>
            <a:noFill/>
          </a:ln>
        </p:spPr>
        <p:txBody>
          <a:bodyPr spcFirstLastPara="1" wrap="square" lIns="144475" tIns="144475" rIns="144475" bIns="144475" anchor="t" anchorCtr="0">
            <a:noAutofit/>
          </a:bodyPr>
          <a:lstStyle>
            <a:lvl1pPr marL="457200" lvl="0" indent="-406400">
              <a:lnSpc>
                <a:spcPct val="115000"/>
              </a:lnSpc>
              <a:spcBef>
                <a:spcPts val="0"/>
              </a:spcBef>
              <a:spcAft>
                <a:spcPts val="0"/>
              </a:spcAft>
              <a:buClr>
                <a:schemeClr val="dk1"/>
              </a:buClr>
              <a:buSzPts val="2800"/>
              <a:buFont typeface="Old Standard TT"/>
              <a:buChar char="●"/>
              <a:defRPr sz="2800">
                <a:solidFill>
                  <a:schemeClr val="dk1"/>
                </a:solidFill>
                <a:latin typeface="Old Standard TT"/>
                <a:ea typeface="Old Standard TT"/>
                <a:cs typeface="Old Standard TT"/>
                <a:sym typeface="Old Standard TT"/>
              </a:defRPr>
            </a:lvl1pPr>
            <a:lvl2pPr marL="914400" lvl="1" indent="-368300">
              <a:lnSpc>
                <a:spcPct val="115000"/>
              </a:lnSpc>
              <a:spcBef>
                <a:spcPts val="2500"/>
              </a:spcBef>
              <a:spcAft>
                <a:spcPts val="0"/>
              </a:spcAft>
              <a:buClr>
                <a:schemeClr val="dk1"/>
              </a:buClr>
              <a:buSzPts val="2200"/>
              <a:buFont typeface="Old Standard TT"/>
              <a:buChar char="○"/>
              <a:defRPr sz="2200">
                <a:solidFill>
                  <a:schemeClr val="dk1"/>
                </a:solidFill>
                <a:latin typeface="Old Standard TT"/>
                <a:ea typeface="Old Standard TT"/>
                <a:cs typeface="Old Standard TT"/>
                <a:sym typeface="Old Standard TT"/>
              </a:defRPr>
            </a:lvl2pPr>
            <a:lvl3pPr marL="1371600" lvl="2" indent="-368300">
              <a:lnSpc>
                <a:spcPct val="115000"/>
              </a:lnSpc>
              <a:spcBef>
                <a:spcPts val="2500"/>
              </a:spcBef>
              <a:spcAft>
                <a:spcPts val="0"/>
              </a:spcAft>
              <a:buClr>
                <a:schemeClr val="dk1"/>
              </a:buClr>
              <a:buSzPts val="2200"/>
              <a:buFont typeface="Old Standard TT"/>
              <a:buChar char="■"/>
              <a:defRPr sz="2200">
                <a:solidFill>
                  <a:schemeClr val="dk1"/>
                </a:solidFill>
                <a:latin typeface="Old Standard TT"/>
                <a:ea typeface="Old Standard TT"/>
                <a:cs typeface="Old Standard TT"/>
                <a:sym typeface="Old Standard TT"/>
              </a:defRPr>
            </a:lvl3pPr>
            <a:lvl4pPr marL="1828800" lvl="3" indent="-368300">
              <a:lnSpc>
                <a:spcPct val="115000"/>
              </a:lnSpc>
              <a:spcBef>
                <a:spcPts val="2500"/>
              </a:spcBef>
              <a:spcAft>
                <a:spcPts val="0"/>
              </a:spcAft>
              <a:buClr>
                <a:schemeClr val="dk1"/>
              </a:buClr>
              <a:buSzPts val="2200"/>
              <a:buFont typeface="Old Standard TT"/>
              <a:buChar char="●"/>
              <a:defRPr sz="2200">
                <a:solidFill>
                  <a:schemeClr val="dk1"/>
                </a:solidFill>
                <a:latin typeface="Old Standard TT"/>
                <a:ea typeface="Old Standard TT"/>
                <a:cs typeface="Old Standard TT"/>
                <a:sym typeface="Old Standard TT"/>
              </a:defRPr>
            </a:lvl4pPr>
            <a:lvl5pPr marL="2286000" lvl="4" indent="-368300">
              <a:lnSpc>
                <a:spcPct val="115000"/>
              </a:lnSpc>
              <a:spcBef>
                <a:spcPts val="2500"/>
              </a:spcBef>
              <a:spcAft>
                <a:spcPts val="0"/>
              </a:spcAft>
              <a:buClr>
                <a:schemeClr val="dk1"/>
              </a:buClr>
              <a:buSzPts val="2200"/>
              <a:buFont typeface="Old Standard TT"/>
              <a:buChar char="○"/>
              <a:defRPr sz="2200">
                <a:solidFill>
                  <a:schemeClr val="dk1"/>
                </a:solidFill>
                <a:latin typeface="Old Standard TT"/>
                <a:ea typeface="Old Standard TT"/>
                <a:cs typeface="Old Standard TT"/>
                <a:sym typeface="Old Standard TT"/>
              </a:defRPr>
            </a:lvl5pPr>
            <a:lvl6pPr marL="2743200" lvl="5" indent="-368300">
              <a:lnSpc>
                <a:spcPct val="115000"/>
              </a:lnSpc>
              <a:spcBef>
                <a:spcPts val="2500"/>
              </a:spcBef>
              <a:spcAft>
                <a:spcPts val="0"/>
              </a:spcAft>
              <a:buClr>
                <a:schemeClr val="dk1"/>
              </a:buClr>
              <a:buSzPts val="2200"/>
              <a:buFont typeface="Old Standard TT"/>
              <a:buChar char="■"/>
              <a:defRPr sz="2200">
                <a:solidFill>
                  <a:schemeClr val="dk1"/>
                </a:solidFill>
                <a:latin typeface="Old Standard TT"/>
                <a:ea typeface="Old Standard TT"/>
                <a:cs typeface="Old Standard TT"/>
                <a:sym typeface="Old Standard TT"/>
              </a:defRPr>
            </a:lvl6pPr>
            <a:lvl7pPr marL="3200400" lvl="6" indent="-368300">
              <a:lnSpc>
                <a:spcPct val="115000"/>
              </a:lnSpc>
              <a:spcBef>
                <a:spcPts val="2500"/>
              </a:spcBef>
              <a:spcAft>
                <a:spcPts val="0"/>
              </a:spcAft>
              <a:buClr>
                <a:schemeClr val="dk1"/>
              </a:buClr>
              <a:buSzPts val="2200"/>
              <a:buFont typeface="Old Standard TT"/>
              <a:buChar char="●"/>
              <a:defRPr sz="2200">
                <a:solidFill>
                  <a:schemeClr val="dk1"/>
                </a:solidFill>
                <a:latin typeface="Old Standard TT"/>
                <a:ea typeface="Old Standard TT"/>
                <a:cs typeface="Old Standard TT"/>
                <a:sym typeface="Old Standard TT"/>
              </a:defRPr>
            </a:lvl7pPr>
            <a:lvl8pPr marL="3657600" lvl="7" indent="-368300">
              <a:lnSpc>
                <a:spcPct val="115000"/>
              </a:lnSpc>
              <a:spcBef>
                <a:spcPts val="2500"/>
              </a:spcBef>
              <a:spcAft>
                <a:spcPts val="0"/>
              </a:spcAft>
              <a:buClr>
                <a:schemeClr val="dk1"/>
              </a:buClr>
              <a:buSzPts val="2200"/>
              <a:buFont typeface="Old Standard TT"/>
              <a:buChar char="○"/>
              <a:defRPr sz="2200">
                <a:solidFill>
                  <a:schemeClr val="dk1"/>
                </a:solidFill>
                <a:latin typeface="Old Standard TT"/>
                <a:ea typeface="Old Standard TT"/>
                <a:cs typeface="Old Standard TT"/>
                <a:sym typeface="Old Standard TT"/>
              </a:defRPr>
            </a:lvl8pPr>
            <a:lvl9pPr marL="4114800" lvl="8" indent="-368300">
              <a:lnSpc>
                <a:spcPct val="115000"/>
              </a:lnSpc>
              <a:spcBef>
                <a:spcPts val="2500"/>
              </a:spcBef>
              <a:spcAft>
                <a:spcPts val="2500"/>
              </a:spcAft>
              <a:buClr>
                <a:schemeClr val="dk1"/>
              </a:buClr>
              <a:buSzPts val="2200"/>
              <a:buFont typeface="Old Standard TT"/>
              <a:buChar char="■"/>
              <a:defRPr sz="2200">
                <a:solidFill>
                  <a:schemeClr val="dk1"/>
                </a:solidFill>
                <a:latin typeface="Old Standard TT"/>
                <a:ea typeface="Old Standard TT"/>
                <a:cs typeface="Old Standard TT"/>
                <a:sym typeface="Old Standard TT"/>
              </a:defRPr>
            </a:lvl9pPr>
          </a:lstStyle>
          <a:p>
            <a:endParaRPr/>
          </a:p>
        </p:txBody>
      </p:sp>
      <p:sp>
        <p:nvSpPr>
          <p:cNvPr id="8" name="Google Shape;8;g6b64056560_0_120"/>
          <p:cNvSpPr txBox="1">
            <a:spLocks noGrp="1"/>
          </p:cNvSpPr>
          <p:nvPr>
            <p:ph type="sldNum" idx="12"/>
          </p:nvPr>
        </p:nvSpPr>
        <p:spPr>
          <a:xfrm>
            <a:off x="12049718" y="8842841"/>
            <a:ext cx="780300" cy="746400"/>
          </a:xfrm>
          <a:prstGeom prst="rect">
            <a:avLst/>
          </a:prstGeom>
          <a:noFill/>
          <a:ln>
            <a:noFill/>
          </a:ln>
        </p:spPr>
        <p:txBody>
          <a:bodyPr spcFirstLastPara="1" wrap="square" lIns="144475" tIns="144475" rIns="144475" bIns="144475" anchor="ctr" anchorCtr="0">
            <a:noAutofit/>
          </a:bodyPr>
          <a:lstStyle>
            <a:lvl1pPr lvl="0" algn="r">
              <a:buNone/>
              <a:defRPr sz="1600">
                <a:solidFill>
                  <a:schemeClr val="dk1"/>
                </a:solidFill>
                <a:latin typeface="Old Standard TT"/>
                <a:ea typeface="Old Standard TT"/>
                <a:cs typeface="Old Standard TT"/>
                <a:sym typeface="Old Standard TT"/>
              </a:defRPr>
            </a:lvl1pPr>
            <a:lvl2pPr lvl="1" algn="r">
              <a:buNone/>
              <a:defRPr sz="1600">
                <a:solidFill>
                  <a:schemeClr val="dk1"/>
                </a:solidFill>
                <a:latin typeface="Old Standard TT"/>
                <a:ea typeface="Old Standard TT"/>
                <a:cs typeface="Old Standard TT"/>
                <a:sym typeface="Old Standard TT"/>
              </a:defRPr>
            </a:lvl2pPr>
            <a:lvl3pPr lvl="2" algn="r">
              <a:buNone/>
              <a:defRPr sz="1600">
                <a:solidFill>
                  <a:schemeClr val="dk1"/>
                </a:solidFill>
                <a:latin typeface="Old Standard TT"/>
                <a:ea typeface="Old Standard TT"/>
                <a:cs typeface="Old Standard TT"/>
                <a:sym typeface="Old Standard TT"/>
              </a:defRPr>
            </a:lvl3pPr>
            <a:lvl4pPr lvl="3" algn="r">
              <a:buNone/>
              <a:defRPr sz="1600">
                <a:solidFill>
                  <a:schemeClr val="dk1"/>
                </a:solidFill>
                <a:latin typeface="Old Standard TT"/>
                <a:ea typeface="Old Standard TT"/>
                <a:cs typeface="Old Standard TT"/>
                <a:sym typeface="Old Standard TT"/>
              </a:defRPr>
            </a:lvl4pPr>
            <a:lvl5pPr lvl="4" algn="r">
              <a:buNone/>
              <a:defRPr sz="1600">
                <a:solidFill>
                  <a:schemeClr val="dk1"/>
                </a:solidFill>
                <a:latin typeface="Old Standard TT"/>
                <a:ea typeface="Old Standard TT"/>
                <a:cs typeface="Old Standard TT"/>
                <a:sym typeface="Old Standard TT"/>
              </a:defRPr>
            </a:lvl5pPr>
            <a:lvl6pPr lvl="5" algn="r">
              <a:buNone/>
              <a:defRPr sz="1600">
                <a:solidFill>
                  <a:schemeClr val="dk1"/>
                </a:solidFill>
                <a:latin typeface="Old Standard TT"/>
                <a:ea typeface="Old Standard TT"/>
                <a:cs typeface="Old Standard TT"/>
                <a:sym typeface="Old Standard TT"/>
              </a:defRPr>
            </a:lvl6pPr>
            <a:lvl7pPr lvl="6" algn="r">
              <a:buNone/>
              <a:defRPr sz="1600">
                <a:solidFill>
                  <a:schemeClr val="dk1"/>
                </a:solidFill>
                <a:latin typeface="Old Standard TT"/>
                <a:ea typeface="Old Standard TT"/>
                <a:cs typeface="Old Standard TT"/>
                <a:sym typeface="Old Standard TT"/>
              </a:defRPr>
            </a:lvl7pPr>
            <a:lvl8pPr lvl="7" algn="r">
              <a:buNone/>
              <a:defRPr sz="1600">
                <a:solidFill>
                  <a:schemeClr val="dk1"/>
                </a:solidFill>
                <a:latin typeface="Old Standard TT"/>
                <a:ea typeface="Old Standard TT"/>
                <a:cs typeface="Old Standard TT"/>
                <a:sym typeface="Old Standard TT"/>
              </a:defRPr>
            </a:lvl8pPr>
            <a:lvl9pPr lvl="8" algn="r">
              <a:buNone/>
              <a:defRPr sz="16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hyperlink" Target="mailto:fatiha.kettou@ac-creteil.fr"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mailto:olivier.gaudant@ac-creteil.f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alculatice.ac-lille.fr/"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6b64056560_0_181"/>
          <p:cNvSpPr txBox="1">
            <a:spLocks noGrp="1"/>
          </p:cNvSpPr>
          <p:nvPr>
            <p:ph type="ctrTitle"/>
          </p:nvPr>
        </p:nvSpPr>
        <p:spPr>
          <a:xfrm>
            <a:off x="5683750" y="2274150"/>
            <a:ext cx="7130400" cy="2865900"/>
          </a:xfrm>
          <a:prstGeom prst="rect">
            <a:avLst/>
          </a:prstGeom>
        </p:spPr>
        <p:txBody>
          <a:bodyPr spcFirstLastPara="1" wrap="square" lIns="144475" tIns="144475" rIns="144475" bIns="144475" anchor="b" anchorCtr="0">
            <a:noAutofit/>
          </a:bodyPr>
          <a:lstStyle/>
          <a:p>
            <a:pPr marL="0" lvl="0" indent="0" algn="r" rtl="0">
              <a:lnSpc>
                <a:spcPct val="115000"/>
              </a:lnSpc>
              <a:spcBef>
                <a:spcPts val="1425"/>
              </a:spcBef>
              <a:spcAft>
                <a:spcPts val="0"/>
              </a:spcAft>
              <a:buClr>
                <a:srgbClr val="0070C0"/>
              </a:buClr>
              <a:buSzPts val="4760"/>
              <a:buFont typeface="Arial"/>
              <a:buNone/>
            </a:pPr>
            <a:r>
              <a:rPr lang="en-US" sz="4760" b="1">
                <a:solidFill>
                  <a:srgbClr val="FFFFFF"/>
                </a:solidFill>
                <a:latin typeface="Century Gothic"/>
                <a:ea typeface="Century Gothic"/>
                <a:cs typeface="Century Gothic"/>
                <a:sym typeface="Century Gothic"/>
              </a:rPr>
              <a:t>Automatisons le calcul avec les outils numériques</a:t>
            </a:r>
            <a:endParaRPr b="1">
              <a:solidFill>
                <a:srgbClr val="FFFFFF"/>
              </a:solidFill>
            </a:endParaRPr>
          </a:p>
        </p:txBody>
      </p:sp>
      <p:sp>
        <p:nvSpPr>
          <p:cNvPr id="70" name="Google Shape;70;g6b64056560_0_181"/>
          <p:cNvSpPr txBox="1">
            <a:spLocks noGrp="1"/>
          </p:cNvSpPr>
          <p:nvPr>
            <p:ph type="subTitle" idx="1"/>
          </p:nvPr>
        </p:nvSpPr>
        <p:spPr>
          <a:xfrm>
            <a:off x="729198" y="6860665"/>
            <a:ext cx="11546400" cy="1493400"/>
          </a:xfrm>
          <a:prstGeom prst="rect">
            <a:avLst/>
          </a:prstGeom>
        </p:spPr>
        <p:txBody>
          <a:bodyPr spcFirstLastPara="1" wrap="square" lIns="144475" tIns="144475" rIns="144475" bIns="144475" anchor="t" anchorCtr="0">
            <a:noAutofit/>
          </a:bodyPr>
          <a:lstStyle/>
          <a:p>
            <a:pPr marL="0" lvl="0" indent="0" algn="r" rtl="0">
              <a:lnSpc>
                <a:spcPct val="70000"/>
              </a:lnSpc>
              <a:spcBef>
                <a:spcPts val="1425"/>
              </a:spcBef>
              <a:spcAft>
                <a:spcPts val="0"/>
              </a:spcAft>
              <a:buClr>
                <a:schemeClr val="dk1"/>
              </a:buClr>
              <a:buSzPts val="4590"/>
              <a:buFont typeface="Arial"/>
              <a:buNone/>
            </a:pPr>
            <a:r>
              <a:rPr lang="en-US" sz="4590">
                <a:solidFill>
                  <a:srgbClr val="FFC000"/>
                </a:solidFill>
                <a:latin typeface="Century Gothic"/>
                <a:ea typeface="Century Gothic"/>
                <a:cs typeface="Century Gothic"/>
                <a:sym typeface="Century Gothic"/>
              </a:rPr>
              <a:t>Fatiha Kettou </a:t>
            </a:r>
            <a:endParaRPr>
              <a:solidFill>
                <a:srgbClr val="FFC000"/>
              </a:solidFill>
            </a:endParaRPr>
          </a:p>
          <a:p>
            <a:pPr marL="0" lvl="0" indent="0" algn="r" rtl="0">
              <a:lnSpc>
                <a:spcPct val="70000"/>
              </a:lnSpc>
              <a:spcBef>
                <a:spcPts val="1425"/>
              </a:spcBef>
              <a:spcAft>
                <a:spcPts val="0"/>
              </a:spcAft>
              <a:buClr>
                <a:schemeClr val="dk1"/>
              </a:buClr>
              <a:buSzPts val="3315"/>
              <a:buFont typeface="Arial"/>
              <a:buNone/>
            </a:pPr>
            <a:r>
              <a:rPr lang="en-US" sz="3315">
                <a:solidFill>
                  <a:srgbClr val="FFC000"/>
                </a:solidFill>
                <a:latin typeface="Century Gothic"/>
                <a:ea typeface="Century Gothic"/>
                <a:cs typeface="Century Gothic"/>
                <a:sym typeface="Century Gothic"/>
              </a:rPr>
              <a:t>ERUN Tremblay/Villepinte</a:t>
            </a:r>
            <a:endParaRPr>
              <a:solidFill>
                <a:srgbClr val="FFC000"/>
              </a:solidFill>
            </a:endParaRPr>
          </a:p>
          <a:p>
            <a:pPr marL="0" lvl="0" indent="0" algn="r" rtl="0">
              <a:lnSpc>
                <a:spcPct val="70000"/>
              </a:lnSpc>
              <a:spcBef>
                <a:spcPts val="1425"/>
              </a:spcBef>
              <a:spcAft>
                <a:spcPts val="0"/>
              </a:spcAft>
              <a:buClr>
                <a:schemeClr val="dk1"/>
              </a:buClr>
              <a:buSzPts val="4590"/>
              <a:buFont typeface="Arial"/>
              <a:buNone/>
            </a:pPr>
            <a:r>
              <a:rPr lang="en-US" sz="4590">
                <a:solidFill>
                  <a:srgbClr val="FFC000"/>
                </a:solidFill>
                <a:latin typeface="Century Gothic"/>
                <a:ea typeface="Century Gothic"/>
                <a:cs typeface="Century Gothic"/>
                <a:sym typeface="Century Gothic"/>
              </a:rPr>
              <a:t>Olivier Gaudant</a:t>
            </a:r>
            <a:endParaRPr sz="4590">
              <a:solidFill>
                <a:srgbClr val="FFC000"/>
              </a:solidFill>
              <a:latin typeface="Century Gothic"/>
              <a:ea typeface="Century Gothic"/>
              <a:cs typeface="Century Gothic"/>
              <a:sym typeface="Century Gothic"/>
            </a:endParaRPr>
          </a:p>
          <a:p>
            <a:pPr marL="0" lvl="0" indent="0" algn="r" rtl="0">
              <a:lnSpc>
                <a:spcPct val="70000"/>
              </a:lnSpc>
              <a:spcBef>
                <a:spcPts val="1425"/>
              </a:spcBef>
              <a:spcAft>
                <a:spcPts val="0"/>
              </a:spcAft>
              <a:buClr>
                <a:schemeClr val="dk1"/>
              </a:buClr>
              <a:buSzPts val="3060"/>
              <a:buFont typeface="Arial"/>
              <a:buNone/>
            </a:pPr>
            <a:r>
              <a:rPr lang="en-US" sz="3060">
                <a:solidFill>
                  <a:srgbClr val="FFC000"/>
                </a:solidFill>
                <a:latin typeface="Century Gothic"/>
                <a:ea typeface="Century Gothic"/>
                <a:cs typeface="Century Gothic"/>
                <a:sym typeface="Century Gothic"/>
              </a:rPr>
              <a:t>ERUN Sevran/Blanc-Mesnil</a:t>
            </a:r>
            <a:endParaRPr>
              <a:solidFill>
                <a:srgbClr val="FFC000"/>
              </a:solidFill>
            </a:endParaRPr>
          </a:p>
        </p:txBody>
      </p:sp>
      <p:pic>
        <p:nvPicPr>
          <p:cNvPr id="71" name="Google Shape;71;g6b64056560_0_181"/>
          <p:cNvPicPr preferRelativeResize="0"/>
          <p:nvPr/>
        </p:nvPicPr>
        <p:blipFill rotWithShape="1">
          <a:blip r:embed="rId3">
            <a:alphaModFix/>
          </a:blip>
          <a:srcRect/>
          <a:stretch/>
        </p:blipFill>
        <p:spPr>
          <a:xfrm>
            <a:off x="210013" y="632900"/>
            <a:ext cx="4025526" cy="2632075"/>
          </a:xfrm>
          <a:prstGeom prst="rect">
            <a:avLst/>
          </a:prstGeom>
          <a:noFill/>
          <a:ln>
            <a:noFill/>
          </a:ln>
        </p:spPr>
      </p:pic>
      <p:pic>
        <p:nvPicPr>
          <p:cNvPr id="72" name="Google Shape;72;g6b64056560_0_181"/>
          <p:cNvPicPr preferRelativeResize="0"/>
          <p:nvPr/>
        </p:nvPicPr>
        <p:blipFill rotWithShape="1">
          <a:blip r:embed="rId4">
            <a:alphaModFix/>
          </a:blip>
          <a:srcRect/>
          <a:stretch/>
        </p:blipFill>
        <p:spPr>
          <a:xfrm>
            <a:off x="627913" y="3264975"/>
            <a:ext cx="2851216" cy="88423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0"/>
          <p:cNvSpPr txBox="1">
            <a:spLocks noGrp="1"/>
          </p:cNvSpPr>
          <p:nvPr>
            <p:ph type="title"/>
          </p:nvPr>
        </p:nvSpPr>
        <p:spPr>
          <a:xfrm>
            <a:off x="1270000" y="463675"/>
            <a:ext cx="10464900" cy="1365300"/>
          </a:xfrm>
          <a:prstGeom prst="rect">
            <a:avLst/>
          </a:prstGeom>
          <a:noFill/>
          <a:ln>
            <a:noFill/>
          </a:ln>
        </p:spPr>
        <p:txBody>
          <a:bodyPr spcFirstLastPara="1" wrap="square" lIns="50800" tIns="50800" rIns="50800" bIns="50800" anchor="b" anchorCtr="0">
            <a:normAutofit/>
          </a:bodyPr>
          <a:lstStyle/>
          <a:p>
            <a:pPr marL="0" marR="0" lvl="0" indent="0" algn="ctr" rtl="0">
              <a:lnSpc>
                <a:spcPct val="100000"/>
              </a:lnSpc>
              <a:spcBef>
                <a:spcPts val="0"/>
              </a:spcBef>
              <a:spcAft>
                <a:spcPts val="0"/>
              </a:spcAft>
              <a:buClr>
                <a:srgbClr val="000000"/>
              </a:buClr>
              <a:buSzPts val="8000"/>
              <a:buFont typeface="Helvetica Neue Light"/>
              <a:buNone/>
            </a:pPr>
            <a:r>
              <a:rPr lang="en-US" sz="6000" i="0" u="none" strike="noStrike" cap="none">
                <a:solidFill>
                  <a:srgbClr val="000000"/>
                </a:solidFill>
                <a:latin typeface="Century Gothic"/>
                <a:ea typeface="Century Gothic"/>
                <a:cs typeface="Century Gothic"/>
                <a:sym typeface="Century Gothic"/>
              </a:rPr>
              <a:t>Gérer les effectifs</a:t>
            </a:r>
            <a:endParaRPr sz="6000">
              <a:latin typeface="Century Gothic"/>
              <a:ea typeface="Century Gothic"/>
              <a:cs typeface="Century Gothic"/>
              <a:sym typeface="Century Gothic"/>
            </a:endParaRPr>
          </a:p>
        </p:txBody>
      </p:sp>
      <p:pic>
        <p:nvPicPr>
          <p:cNvPr id="157" name="Google Shape;157;p10"/>
          <p:cNvPicPr preferRelativeResize="0"/>
          <p:nvPr/>
        </p:nvPicPr>
        <p:blipFill rotWithShape="1">
          <a:blip r:embed="rId3">
            <a:alphaModFix/>
          </a:blip>
          <a:srcRect/>
          <a:stretch/>
        </p:blipFill>
        <p:spPr>
          <a:xfrm>
            <a:off x="1016863" y="2567229"/>
            <a:ext cx="10971074" cy="5782054"/>
          </a:xfrm>
          <a:prstGeom prst="rect">
            <a:avLst/>
          </a:prstGeom>
          <a:noFill/>
          <a:ln>
            <a:noFill/>
          </a:ln>
        </p:spPr>
      </p:pic>
      <p:pic>
        <p:nvPicPr>
          <p:cNvPr id="158" name="Google Shape;158;p10"/>
          <p:cNvPicPr preferRelativeResize="0"/>
          <p:nvPr/>
        </p:nvPicPr>
        <p:blipFill>
          <a:blip r:embed="rId4">
            <a:alphaModFix/>
          </a:blip>
          <a:stretch>
            <a:fillRect/>
          </a:stretch>
        </p:blipFill>
        <p:spPr>
          <a:xfrm>
            <a:off x="131450" y="345950"/>
            <a:ext cx="1270001" cy="1269999"/>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1"/>
          <p:cNvSpPr txBox="1">
            <a:spLocks noGrp="1"/>
          </p:cNvSpPr>
          <p:nvPr>
            <p:ph type="title"/>
          </p:nvPr>
        </p:nvSpPr>
        <p:spPr>
          <a:xfrm>
            <a:off x="1270000" y="403250"/>
            <a:ext cx="10464900" cy="1365300"/>
          </a:xfrm>
          <a:prstGeom prst="rect">
            <a:avLst/>
          </a:prstGeom>
          <a:noFill/>
          <a:ln>
            <a:noFill/>
          </a:ln>
        </p:spPr>
        <p:txBody>
          <a:bodyPr spcFirstLastPara="1" wrap="square" lIns="50800" tIns="50800" rIns="50800" bIns="50800" anchor="b" anchorCtr="0">
            <a:normAutofit/>
          </a:bodyPr>
          <a:lstStyle/>
          <a:p>
            <a:pPr marL="0" marR="0" lvl="0" indent="0" algn="ctr" rtl="0">
              <a:lnSpc>
                <a:spcPct val="100000"/>
              </a:lnSpc>
              <a:spcBef>
                <a:spcPts val="0"/>
              </a:spcBef>
              <a:spcAft>
                <a:spcPts val="0"/>
              </a:spcAft>
              <a:buClr>
                <a:srgbClr val="000000"/>
              </a:buClr>
              <a:buSzPts val="8000"/>
              <a:buFont typeface="Helvetica Neue Light"/>
              <a:buNone/>
            </a:pPr>
            <a:r>
              <a:rPr lang="en-US" sz="6000" i="0" u="none" strike="noStrike" cap="none">
                <a:solidFill>
                  <a:srgbClr val="000000"/>
                </a:solidFill>
                <a:latin typeface="Century Gothic"/>
                <a:ea typeface="Century Gothic"/>
                <a:cs typeface="Century Gothic"/>
                <a:sym typeface="Century Gothic"/>
              </a:rPr>
              <a:t>Créer des groupes</a:t>
            </a:r>
            <a:endParaRPr sz="6000">
              <a:latin typeface="Century Gothic"/>
              <a:ea typeface="Century Gothic"/>
              <a:cs typeface="Century Gothic"/>
              <a:sym typeface="Century Gothic"/>
            </a:endParaRPr>
          </a:p>
        </p:txBody>
      </p:sp>
      <p:pic>
        <p:nvPicPr>
          <p:cNvPr id="164" name="Google Shape;164;p11"/>
          <p:cNvPicPr preferRelativeResize="0"/>
          <p:nvPr/>
        </p:nvPicPr>
        <p:blipFill rotWithShape="1">
          <a:blip r:embed="rId3">
            <a:alphaModFix/>
          </a:blip>
          <a:srcRect/>
          <a:stretch/>
        </p:blipFill>
        <p:spPr>
          <a:xfrm>
            <a:off x="577588" y="1989430"/>
            <a:ext cx="12078224" cy="5774740"/>
          </a:xfrm>
          <a:prstGeom prst="rect">
            <a:avLst/>
          </a:prstGeom>
          <a:noFill/>
          <a:ln>
            <a:noFill/>
          </a:ln>
          <a:effectLst>
            <a:outerShdw blurRad="254000" dist="127000" dir="5400000" rotWithShape="0">
              <a:srgbClr val="000000">
                <a:alpha val="69803"/>
              </a:srgbClr>
            </a:outerShdw>
          </a:effectLst>
        </p:spPr>
      </p:pic>
      <p:sp>
        <p:nvSpPr>
          <p:cNvPr id="165" name="Google Shape;165;p11"/>
          <p:cNvSpPr/>
          <p:nvPr/>
        </p:nvSpPr>
        <p:spPr>
          <a:xfrm>
            <a:off x="601612" y="4121150"/>
            <a:ext cx="1283793" cy="488008"/>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66" name="Google Shape;166;p11"/>
          <p:cNvSpPr/>
          <p:nvPr/>
        </p:nvSpPr>
        <p:spPr>
          <a:xfrm>
            <a:off x="1660872" y="2778993"/>
            <a:ext cx="1220292" cy="531664"/>
          </a:xfrm>
          <a:prstGeom prst="ellipse">
            <a:avLst/>
          </a:prstGeom>
          <a:noFill/>
          <a:ln w="63500" cap="flat" cmpd="sng">
            <a:solidFill>
              <a:srgbClr val="FF0000"/>
            </a:solidFill>
            <a:prstDash val="solid"/>
            <a:miter lim="400000"/>
            <a:headEnd type="none" w="sm" len="sm"/>
            <a:tailEnd type="none" w="sm" len="sm"/>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67" name="Google Shape;167;p11"/>
          <p:cNvPicPr preferRelativeResize="0"/>
          <p:nvPr/>
        </p:nvPicPr>
        <p:blipFill>
          <a:blip r:embed="rId4">
            <a:alphaModFix/>
          </a:blip>
          <a:stretch>
            <a:fillRect/>
          </a:stretch>
        </p:blipFill>
        <p:spPr>
          <a:xfrm>
            <a:off x="131450" y="345950"/>
            <a:ext cx="1270001" cy="12699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title"/>
          </p:nvPr>
        </p:nvSpPr>
        <p:spPr>
          <a:xfrm>
            <a:off x="1270000" y="292150"/>
            <a:ext cx="10464900" cy="1365300"/>
          </a:xfrm>
          <a:prstGeom prst="rect">
            <a:avLst/>
          </a:prstGeom>
          <a:noFill/>
          <a:ln>
            <a:noFill/>
          </a:ln>
        </p:spPr>
        <p:txBody>
          <a:bodyPr spcFirstLastPara="1" wrap="square" lIns="50800" tIns="50800" rIns="50800" bIns="50800" anchor="b" anchorCtr="0">
            <a:normAutofit/>
          </a:bodyPr>
          <a:lstStyle/>
          <a:p>
            <a:pPr marL="0" marR="0" lvl="0" indent="0" algn="ctr" rtl="0">
              <a:lnSpc>
                <a:spcPct val="100000"/>
              </a:lnSpc>
              <a:spcBef>
                <a:spcPts val="0"/>
              </a:spcBef>
              <a:spcAft>
                <a:spcPts val="0"/>
              </a:spcAft>
              <a:buClr>
                <a:srgbClr val="000000"/>
              </a:buClr>
              <a:buSzPts val="8000"/>
              <a:buFont typeface="Helvetica Neue Light"/>
              <a:buNone/>
            </a:pPr>
            <a:r>
              <a:rPr lang="en-US" sz="6000" i="0" u="none" strike="noStrike" cap="none">
                <a:solidFill>
                  <a:srgbClr val="000000"/>
                </a:solidFill>
                <a:latin typeface="Century Gothic"/>
                <a:ea typeface="Century Gothic"/>
                <a:cs typeface="Century Gothic"/>
                <a:sym typeface="Century Gothic"/>
              </a:rPr>
              <a:t>Créer des groupes</a:t>
            </a:r>
            <a:endParaRPr sz="6000">
              <a:latin typeface="Century Gothic"/>
              <a:ea typeface="Century Gothic"/>
              <a:cs typeface="Century Gothic"/>
              <a:sym typeface="Century Gothic"/>
            </a:endParaRPr>
          </a:p>
        </p:txBody>
      </p:sp>
      <p:pic>
        <p:nvPicPr>
          <p:cNvPr id="173" name="Google Shape;173;p12"/>
          <p:cNvPicPr preferRelativeResize="0"/>
          <p:nvPr/>
        </p:nvPicPr>
        <p:blipFill rotWithShape="1">
          <a:blip r:embed="rId3">
            <a:alphaModFix/>
          </a:blip>
          <a:srcRect/>
          <a:stretch/>
        </p:blipFill>
        <p:spPr>
          <a:xfrm>
            <a:off x="649747" y="2316818"/>
            <a:ext cx="11911624" cy="5647754"/>
          </a:xfrm>
          <a:prstGeom prst="rect">
            <a:avLst/>
          </a:prstGeom>
          <a:noFill/>
          <a:ln>
            <a:noFill/>
          </a:ln>
          <a:effectLst>
            <a:outerShdw blurRad="254000" dist="127000" dir="5400000" rotWithShape="0">
              <a:srgbClr val="000000">
                <a:alpha val="69803"/>
              </a:srgbClr>
            </a:outerShdw>
          </a:effectLst>
        </p:spPr>
      </p:pic>
      <p:sp>
        <p:nvSpPr>
          <p:cNvPr id="174" name="Google Shape;174;p12"/>
          <p:cNvSpPr/>
          <p:nvPr/>
        </p:nvSpPr>
        <p:spPr>
          <a:xfrm>
            <a:off x="4616450" y="3798887"/>
            <a:ext cx="1528614" cy="372518"/>
          </a:xfrm>
          <a:prstGeom prst="ellipse">
            <a:avLst/>
          </a:prstGeom>
          <a:noFill/>
          <a:ln w="63500" cap="flat" cmpd="sng">
            <a:solidFill>
              <a:srgbClr val="FF0000"/>
            </a:solidFill>
            <a:prstDash val="solid"/>
            <a:miter lim="400000"/>
            <a:headEnd type="none" w="sm" len="sm"/>
            <a:tailEnd type="none" w="sm" len="sm"/>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75" name="Google Shape;175;p12"/>
          <p:cNvSpPr/>
          <p:nvPr/>
        </p:nvSpPr>
        <p:spPr>
          <a:xfrm>
            <a:off x="7689850" y="3103959"/>
            <a:ext cx="2111723" cy="1011338"/>
          </a:xfrm>
          <a:prstGeom prst="ellipse">
            <a:avLst/>
          </a:prstGeom>
          <a:noFill/>
          <a:ln w="63500" cap="flat" cmpd="sng">
            <a:solidFill>
              <a:srgbClr val="FF0000"/>
            </a:solidFill>
            <a:prstDash val="solid"/>
            <a:miter lim="400000"/>
            <a:headEnd type="none" w="sm" len="sm"/>
            <a:tailEnd type="none" w="sm" len="sm"/>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76" name="Google Shape;176;p12"/>
          <p:cNvPicPr preferRelativeResize="0"/>
          <p:nvPr/>
        </p:nvPicPr>
        <p:blipFill>
          <a:blip r:embed="rId4">
            <a:alphaModFix/>
          </a:blip>
          <a:stretch>
            <a:fillRect/>
          </a:stretch>
        </p:blipFill>
        <p:spPr>
          <a:xfrm>
            <a:off x="131450" y="345950"/>
            <a:ext cx="1270001" cy="12699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3"/>
          <p:cNvPicPr preferRelativeResize="0"/>
          <p:nvPr/>
        </p:nvPicPr>
        <p:blipFill rotWithShape="1">
          <a:blip r:embed="rId3">
            <a:alphaModFix/>
          </a:blip>
          <a:srcRect/>
          <a:stretch/>
        </p:blipFill>
        <p:spPr>
          <a:xfrm>
            <a:off x="806659" y="2847911"/>
            <a:ext cx="11391482" cy="5947668"/>
          </a:xfrm>
          <a:prstGeom prst="rect">
            <a:avLst/>
          </a:prstGeom>
          <a:noFill/>
          <a:ln>
            <a:noFill/>
          </a:ln>
          <a:effectLst>
            <a:outerShdw blurRad="254000" dist="127000" dir="5400000" rotWithShape="0">
              <a:srgbClr val="000000">
                <a:alpha val="69803"/>
              </a:srgbClr>
            </a:outerShdw>
          </a:effectLst>
        </p:spPr>
      </p:pic>
      <p:sp>
        <p:nvSpPr>
          <p:cNvPr id="182" name="Google Shape;182;p13"/>
          <p:cNvSpPr txBox="1">
            <a:spLocks noGrp="1"/>
          </p:cNvSpPr>
          <p:nvPr>
            <p:ph type="title"/>
          </p:nvPr>
        </p:nvSpPr>
        <p:spPr>
          <a:xfrm>
            <a:off x="1270000" y="473695"/>
            <a:ext cx="10464900" cy="1336200"/>
          </a:xfrm>
          <a:prstGeom prst="rect">
            <a:avLst/>
          </a:prstGeom>
          <a:noFill/>
          <a:ln>
            <a:noFill/>
          </a:ln>
        </p:spPr>
        <p:txBody>
          <a:bodyPr spcFirstLastPara="1" wrap="square" lIns="50800" tIns="50800" rIns="50800" bIns="50800" anchor="b" anchorCtr="0">
            <a:normAutofit/>
          </a:bodyPr>
          <a:lstStyle/>
          <a:p>
            <a:pPr marL="0" marR="0" lvl="0" indent="0" algn="ctr" rtl="0">
              <a:lnSpc>
                <a:spcPct val="100000"/>
              </a:lnSpc>
              <a:spcBef>
                <a:spcPts val="0"/>
              </a:spcBef>
              <a:spcAft>
                <a:spcPts val="0"/>
              </a:spcAft>
              <a:buClr>
                <a:srgbClr val="000000"/>
              </a:buClr>
              <a:buSzPts val="8000"/>
              <a:buFont typeface="Helvetica Neue Light"/>
              <a:buNone/>
            </a:pPr>
            <a:r>
              <a:rPr lang="en-US" sz="6000" i="0" u="none" strike="noStrike" cap="none">
                <a:solidFill>
                  <a:srgbClr val="000000"/>
                </a:solidFill>
                <a:latin typeface="Century Gothic"/>
                <a:ea typeface="Century Gothic"/>
                <a:cs typeface="Century Gothic"/>
                <a:sym typeface="Century Gothic"/>
              </a:rPr>
              <a:t>Créer une séance</a:t>
            </a:r>
            <a:endParaRPr sz="6000">
              <a:latin typeface="Century Gothic"/>
              <a:ea typeface="Century Gothic"/>
              <a:cs typeface="Century Gothic"/>
              <a:sym typeface="Century Gothic"/>
            </a:endParaRPr>
          </a:p>
        </p:txBody>
      </p:sp>
      <p:sp>
        <p:nvSpPr>
          <p:cNvPr id="183" name="Google Shape;183;p13"/>
          <p:cNvSpPr txBox="1">
            <a:spLocks noGrp="1"/>
          </p:cNvSpPr>
          <p:nvPr>
            <p:ph type="body" idx="1"/>
          </p:nvPr>
        </p:nvSpPr>
        <p:spPr>
          <a:xfrm>
            <a:off x="1270000" y="1968500"/>
            <a:ext cx="10464800" cy="1130300"/>
          </a:xfrm>
          <a:prstGeom prst="rect">
            <a:avLst/>
          </a:prstGeom>
          <a:noFill/>
          <a:ln>
            <a:noFill/>
          </a:ln>
        </p:spPr>
        <p:txBody>
          <a:bodyPr spcFirstLastPara="1" wrap="square" lIns="50800" tIns="50800" rIns="50800" bIns="50800" anchor="t" anchorCtr="0">
            <a:normAutofit/>
          </a:bodyPr>
          <a:lstStyle/>
          <a:p>
            <a:pPr marL="0" marR="0" lvl="0" indent="0" algn="ctr" rtl="0">
              <a:lnSpc>
                <a:spcPct val="100000"/>
              </a:lnSpc>
              <a:spcBef>
                <a:spcPts val="0"/>
              </a:spcBef>
              <a:spcAft>
                <a:spcPts val="0"/>
              </a:spcAft>
              <a:buClr>
                <a:srgbClr val="000000"/>
              </a:buClr>
              <a:buSzPts val="3200"/>
              <a:buFont typeface="Helvetica Neue Light"/>
              <a:buNone/>
            </a:pPr>
            <a:r>
              <a:rPr lang="en-US" sz="3200" b="0" i="0" u="none" strike="noStrike" cap="none">
                <a:solidFill>
                  <a:srgbClr val="000000"/>
                </a:solidFill>
                <a:latin typeface="Helvetica Neue Light"/>
                <a:ea typeface="Helvetica Neue Light"/>
                <a:cs typeface="Helvetica Neue Light"/>
                <a:sym typeface="Helvetica Neue Light"/>
              </a:rPr>
              <a:t>Choix du niveau et des exercices</a:t>
            </a:r>
            <a:endParaRPr/>
          </a:p>
        </p:txBody>
      </p:sp>
      <p:sp>
        <p:nvSpPr>
          <p:cNvPr id="184" name="Google Shape;184;p13"/>
          <p:cNvSpPr/>
          <p:nvPr/>
        </p:nvSpPr>
        <p:spPr>
          <a:xfrm>
            <a:off x="3543300" y="2769741"/>
            <a:ext cx="1270000" cy="646559"/>
          </a:xfrm>
          <a:prstGeom prst="ellipse">
            <a:avLst/>
          </a:prstGeom>
          <a:noFill/>
          <a:ln w="38100" cap="flat" cmpd="sng">
            <a:solidFill>
              <a:srgbClr val="FF0000"/>
            </a:solidFill>
            <a:prstDash val="solid"/>
            <a:miter lim="400000"/>
            <a:headEnd type="none" w="sm" len="sm"/>
            <a:tailEnd type="none" w="sm" len="sm"/>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85" name="Google Shape;185;p13"/>
          <p:cNvSpPr/>
          <p:nvPr/>
        </p:nvSpPr>
        <p:spPr>
          <a:xfrm>
            <a:off x="711200" y="3530600"/>
            <a:ext cx="3395663" cy="947292"/>
          </a:xfrm>
          <a:prstGeom prst="roundRect">
            <a:avLst>
              <a:gd name="adj" fmla="val 20110"/>
            </a:avLst>
          </a:prstGeom>
          <a:noFill/>
          <a:ln w="38100" cap="flat" cmpd="sng">
            <a:solidFill>
              <a:srgbClr val="FF0000"/>
            </a:solidFill>
            <a:prstDash val="solid"/>
            <a:miter lim="400000"/>
            <a:headEnd type="none" w="sm" len="sm"/>
            <a:tailEnd type="none" w="sm" len="sm"/>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86" name="Google Shape;186;p13"/>
          <p:cNvSpPr/>
          <p:nvPr/>
        </p:nvSpPr>
        <p:spPr>
          <a:xfrm>
            <a:off x="1092200" y="5616525"/>
            <a:ext cx="1143497" cy="249734"/>
          </a:xfrm>
          <a:prstGeom prst="roundRect">
            <a:avLst>
              <a:gd name="adj" fmla="val 50000"/>
            </a:avLst>
          </a:prstGeom>
          <a:noFill/>
          <a:ln w="38100" cap="flat" cmpd="sng">
            <a:solidFill>
              <a:srgbClr val="FF0000"/>
            </a:solidFill>
            <a:prstDash val="solid"/>
            <a:miter lim="400000"/>
            <a:headEnd type="none" w="sm" len="sm"/>
            <a:tailEnd type="none" w="sm" len="sm"/>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87" name="Google Shape;187;p13"/>
          <p:cNvPicPr preferRelativeResize="0"/>
          <p:nvPr/>
        </p:nvPicPr>
        <p:blipFill>
          <a:blip r:embed="rId4">
            <a:alphaModFix/>
          </a:blip>
          <a:stretch>
            <a:fillRect/>
          </a:stretch>
        </p:blipFill>
        <p:spPr>
          <a:xfrm>
            <a:off x="131450" y="345950"/>
            <a:ext cx="1270001" cy="12699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4"/>
          <p:cNvSpPr txBox="1">
            <a:spLocks noGrp="1"/>
          </p:cNvSpPr>
          <p:nvPr>
            <p:ph type="title"/>
          </p:nvPr>
        </p:nvSpPr>
        <p:spPr>
          <a:xfrm>
            <a:off x="1270000" y="292795"/>
            <a:ext cx="10464900" cy="1336200"/>
          </a:xfrm>
          <a:prstGeom prst="rect">
            <a:avLst/>
          </a:prstGeom>
          <a:noFill/>
          <a:ln>
            <a:noFill/>
          </a:ln>
        </p:spPr>
        <p:txBody>
          <a:bodyPr spcFirstLastPara="1" wrap="square" lIns="50800" tIns="50800" rIns="50800" bIns="50800" anchor="b" anchorCtr="0">
            <a:normAutofit/>
          </a:bodyPr>
          <a:lstStyle/>
          <a:p>
            <a:pPr marL="0" marR="0" lvl="0" indent="0" algn="ctr" rtl="0">
              <a:lnSpc>
                <a:spcPct val="100000"/>
              </a:lnSpc>
              <a:spcBef>
                <a:spcPts val="0"/>
              </a:spcBef>
              <a:spcAft>
                <a:spcPts val="0"/>
              </a:spcAft>
              <a:buClr>
                <a:srgbClr val="000000"/>
              </a:buClr>
              <a:buSzPts val="8000"/>
              <a:buFont typeface="Helvetica Neue Light"/>
              <a:buNone/>
            </a:pPr>
            <a:r>
              <a:rPr lang="en-US" sz="6000" i="0" u="none" strike="noStrike" cap="none">
                <a:solidFill>
                  <a:srgbClr val="000000"/>
                </a:solidFill>
                <a:latin typeface="Century Gothic"/>
                <a:ea typeface="Century Gothic"/>
                <a:cs typeface="Century Gothic"/>
                <a:sym typeface="Century Gothic"/>
              </a:rPr>
              <a:t>Créer une séance</a:t>
            </a:r>
            <a:endParaRPr sz="6000">
              <a:latin typeface="Century Gothic"/>
              <a:ea typeface="Century Gothic"/>
              <a:cs typeface="Century Gothic"/>
              <a:sym typeface="Century Gothic"/>
            </a:endParaRPr>
          </a:p>
        </p:txBody>
      </p:sp>
      <p:sp>
        <p:nvSpPr>
          <p:cNvPr id="193" name="Google Shape;193;p14"/>
          <p:cNvSpPr txBox="1">
            <a:spLocks noGrp="1"/>
          </p:cNvSpPr>
          <p:nvPr>
            <p:ph type="body" idx="1"/>
          </p:nvPr>
        </p:nvSpPr>
        <p:spPr>
          <a:xfrm>
            <a:off x="1270000" y="1968500"/>
            <a:ext cx="10464800" cy="1130300"/>
          </a:xfrm>
          <a:prstGeom prst="rect">
            <a:avLst/>
          </a:prstGeom>
          <a:noFill/>
          <a:ln>
            <a:noFill/>
          </a:ln>
        </p:spPr>
        <p:txBody>
          <a:bodyPr spcFirstLastPara="1" wrap="square" lIns="50800" tIns="50800" rIns="50800" bIns="50800" anchor="t" anchorCtr="0">
            <a:normAutofit/>
          </a:bodyPr>
          <a:lstStyle/>
          <a:p>
            <a:pPr marL="0" marR="0" lvl="0" indent="0" algn="ctr" rtl="0">
              <a:lnSpc>
                <a:spcPct val="100000"/>
              </a:lnSpc>
              <a:spcBef>
                <a:spcPts val="0"/>
              </a:spcBef>
              <a:spcAft>
                <a:spcPts val="0"/>
              </a:spcAft>
              <a:buClr>
                <a:srgbClr val="000000"/>
              </a:buClr>
              <a:buSzPts val="3200"/>
              <a:buFont typeface="Helvetica Neue Light"/>
              <a:buNone/>
            </a:pPr>
            <a:r>
              <a:rPr lang="en-US" sz="3200" b="0" i="0" u="none" strike="noStrike" cap="none">
                <a:solidFill>
                  <a:srgbClr val="000000"/>
                </a:solidFill>
                <a:latin typeface="Helvetica Neue Light"/>
                <a:ea typeface="Helvetica Neue Light"/>
                <a:cs typeface="Helvetica Neue Light"/>
                <a:sym typeface="Helvetica Neue Light"/>
              </a:rPr>
              <a:t>Choix du niveau et des exercices</a:t>
            </a:r>
            <a:endParaRPr/>
          </a:p>
        </p:txBody>
      </p:sp>
      <p:pic>
        <p:nvPicPr>
          <p:cNvPr id="194" name="Google Shape;194;p14"/>
          <p:cNvPicPr preferRelativeResize="0"/>
          <p:nvPr/>
        </p:nvPicPr>
        <p:blipFill rotWithShape="1">
          <a:blip r:embed="rId3">
            <a:alphaModFix/>
          </a:blip>
          <a:srcRect/>
          <a:stretch/>
        </p:blipFill>
        <p:spPr>
          <a:xfrm>
            <a:off x="792183" y="2642595"/>
            <a:ext cx="11420434" cy="6168782"/>
          </a:xfrm>
          <a:prstGeom prst="rect">
            <a:avLst/>
          </a:prstGeom>
          <a:noFill/>
          <a:ln>
            <a:noFill/>
          </a:ln>
          <a:effectLst>
            <a:outerShdw blurRad="254000" dist="127000" dir="5400000" rotWithShape="0">
              <a:srgbClr val="000000">
                <a:alpha val="69803"/>
              </a:srgbClr>
            </a:outerShdw>
          </a:effectLst>
        </p:spPr>
      </p:pic>
      <p:sp>
        <p:nvSpPr>
          <p:cNvPr id="195" name="Google Shape;195;p14"/>
          <p:cNvSpPr/>
          <p:nvPr/>
        </p:nvSpPr>
        <p:spPr>
          <a:xfrm>
            <a:off x="4584700" y="3168650"/>
            <a:ext cx="3530600" cy="3012232"/>
          </a:xfrm>
          <a:prstGeom prst="roundRect">
            <a:avLst>
              <a:gd name="adj" fmla="val 17581"/>
            </a:avLst>
          </a:prstGeom>
          <a:noFill/>
          <a:ln w="38100" cap="flat" cmpd="sng">
            <a:solidFill>
              <a:srgbClr val="FF0000"/>
            </a:solidFill>
            <a:prstDash val="solid"/>
            <a:miter lim="400000"/>
            <a:headEnd type="none" w="sm" len="sm"/>
            <a:tailEnd type="none" w="sm" len="sm"/>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96" name="Google Shape;196;p14"/>
          <p:cNvSpPr/>
          <p:nvPr/>
        </p:nvSpPr>
        <p:spPr>
          <a:xfrm>
            <a:off x="4584700" y="7450881"/>
            <a:ext cx="1083271" cy="380356"/>
          </a:xfrm>
          <a:prstGeom prst="roundRect">
            <a:avLst>
              <a:gd name="adj" fmla="val 50000"/>
            </a:avLst>
          </a:prstGeom>
          <a:noFill/>
          <a:ln w="38100" cap="flat" cmpd="sng">
            <a:solidFill>
              <a:srgbClr val="FF0000"/>
            </a:solidFill>
            <a:prstDash val="solid"/>
            <a:miter lim="400000"/>
            <a:headEnd type="none" w="sm" len="sm"/>
            <a:tailEnd type="none" w="sm" len="sm"/>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97" name="Google Shape;197;p14"/>
          <p:cNvPicPr preferRelativeResize="0"/>
          <p:nvPr/>
        </p:nvPicPr>
        <p:blipFill>
          <a:blip r:embed="rId4">
            <a:alphaModFix/>
          </a:blip>
          <a:stretch>
            <a:fillRect/>
          </a:stretch>
        </p:blipFill>
        <p:spPr>
          <a:xfrm>
            <a:off x="131450" y="345950"/>
            <a:ext cx="1270001" cy="12699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5"/>
          <p:cNvSpPr txBox="1">
            <a:spLocks noGrp="1"/>
          </p:cNvSpPr>
          <p:nvPr>
            <p:ph type="body" idx="1"/>
          </p:nvPr>
        </p:nvSpPr>
        <p:spPr>
          <a:xfrm>
            <a:off x="1270000" y="5029200"/>
            <a:ext cx="10464800" cy="1130300"/>
          </a:xfrm>
          <a:prstGeom prst="rect">
            <a:avLst/>
          </a:prstGeom>
          <a:noFill/>
          <a:ln>
            <a:noFill/>
          </a:ln>
        </p:spPr>
        <p:txBody>
          <a:bodyPr spcFirstLastPara="1" wrap="square" lIns="50800" tIns="50800" rIns="50800" bIns="50800" anchor="t" anchorCtr="0">
            <a:norm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0" i="0" u="none" strike="noStrike" cap="none">
              <a:solidFill>
                <a:srgbClr val="000000"/>
              </a:solidFill>
              <a:latin typeface="Helvetica Neue Light"/>
              <a:ea typeface="Helvetica Neue Light"/>
              <a:cs typeface="Helvetica Neue Light"/>
              <a:sym typeface="Helvetica Neue Light"/>
            </a:endParaRPr>
          </a:p>
        </p:txBody>
      </p:sp>
      <p:sp>
        <p:nvSpPr>
          <p:cNvPr id="203" name="Google Shape;203;p15"/>
          <p:cNvSpPr txBox="1">
            <a:spLocks noGrp="1"/>
          </p:cNvSpPr>
          <p:nvPr>
            <p:ph type="title"/>
          </p:nvPr>
        </p:nvSpPr>
        <p:spPr>
          <a:xfrm>
            <a:off x="1270000" y="327100"/>
            <a:ext cx="10464900" cy="1336800"/>
          </a:xfrm>
          <a:prstGeom prst="rect">
            <a:avLst/>
          </a:prstGeom>
          <a:noFill/>
          <a:ln>
            <a:noFill/>
          </a:ln>
        </p:spPr>
        <p:txBody>
          <a:bodyPr spcFirstLastPara="1" wrap="square" lIns="50800" tIns="50800" rIns="50800" bIns="50800" anchor="b" anchorCtr="0">
            <a:normAutofit/>
          </a:bodyPr>
          <a:lstStyle/>
          <a:p>
            <a:pPr marL="0" marR="0" lvl="0" indent="0" algn="ctr" rtl="0">
              <a:lnSpc>
                <a:spcPct val="100000"/>
              </a:lnSpc>
              <a:spcBef>
                <a:spcPts val="0"/>
              </a:spcBef>
              <a:spcAft>
                <a:spcPts val="0"/>
              </a:spcAft>
              <a:buClr>
                <a:srgbClr val="000000"/>
              </a:buClr>
              <a:buSzPts val="7040"/>
              <a:buFont typeface="Helvetica Neue Light"/>
              <a:buNone/>
            </a:pPr>
            <a:r>
              <a:rPr lang="en-US" sz="6000" i="0" u="none" strike="noStrike" cap="none">
                <a:solidFill>
                  <a:srgbClr val="000000"/>
                </a:solidFill>
                <a:latin typeface="Century Gothic"/>
                <a:ea typeface="Century Gothic"/>
                <a:cs typeface="Century Gothic"/>
                <a:sym typeface="Century Gothic"/>
              </a:rPr>
              <a:t>Personnaliser un exercice</a:t>
            </a:r>
            <a:endParaRPr sz="6000">
              <a:latin typeface="Century Gothic"/>
              <a:ea typeface="Century Gothic"/>
              <a:cs typeface="Century Gothic"/>
              <a:sym typeface="Century Gothic"/>
            </a:endParaRPr>
          </a:p>
        </p:txBody>
      </p:sp>
      <p:pic>
        <p:nvPicPr>
          <p:cNvPr id="204" name="Google Shape;204;p15"/>
          <p:cNvPicPr preferRelativeResize="0"/>
          <p:nvPr/>
        </p:nvPicPr>
        <p:blipFill rotWithShape="1">
          <a:blip r:embed="rId3">
            <a:alphaModFix/>
          </a:blip>
          <a:srcRect/>
          <a:stretch/>
        </p:blipFill>
        <p:spPr>
          <a:xfrm>
            <a:off x="1134268" y="1922214"/>
            <a:ext cx="10736412" cy="7054220"/>
          </a:xfrm>
          <a:prstGeom prst="rect">
            <a:avLst/>
          </a:prstGeom>
          <a:noFill/>
          <a:ln>
            <a:noFill/>
          </a:ln>
          <a:effectLst>
            <a:outerShdw blurRad="254000" dist="127000" dir="5400000" rotWithShape="0">
              <a:srgbClr val="000000">
                <a:alpha val="69803"/>
              </a:srgbClr>
            </a:outerShdw>
          </a:effectLst>
        </p:spPr>
      </p:pic>
      <p:sp>
        <p:nvSpPr>
          <p:cNvPr id="205" name="Google Shape;205;p15"/>
          <p:cNvSpPr/>
          <p:nvPr/>
        </p:nvSpPr>
        <p:spPr>
          <a:xfrm>
            <a:off x="6115050" y="3701603"/>
            <a:ext cx="1528614" cy="376933"/>
          </a:xfrm>
          <a:prstGeom prst="ellipse">
            <a:avLst/>
          </a:prstGeom>
          <a:noFill/>
          <a:ln w="63500" cap="flat" cmpd="sng">
            <a:solidFill>
              <a:srgbClr val="FF0000"/>
            </a:solidFill>
            <a:prstDash val="solid"/>
            <a:miter lim="400000"/>
            <a:headEnd type="none" w="sm" len="sm"/>
            <a:tailEnd type="none" w="sm" len="sm"/>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cxnSp>
        <p:nvCxnSpPr>
          <p:cNvPr id="206" name="Google Shape;206;p15"/>
          <p:cNvCxnSpPr/>
          <p:nvPr/>
        </p:nvCxnSpPr>
        <p:spPr>
          <a:xfrm>
            <a:off x="5116165" y="3126745"/>
            <a:ext cx="1048113" cy="730681"/>
          </a:xfrm>
          <a:prstGeom prst="straightConnector1">
            <a:avLst/>
          </a:prstGeom>
          <a:noFill/>
          <a:ln w="63500" cap="flat" cmpd="sng">
            <a:solidFill>
              <a:srgbClr val="FF0000"/>
            </a:solidFill>
            <a:prstDash val="solid"/>
            <a:miter lim="400000"/>
            <a:headEnd type="none" w="sm" len="sm"/>
            <a:tailEnd type="triangle" w="med" len="med"/>
          </a:ln>
        </p:spPr>
      </p:cxnSp>
      <p:sp>
        <p:nvSpPr>
          <p:cNvPr id="207" name="Google Shape;207;p15"/>
          <p:cNvSpPr/>
          <p:nvPr/>
        </p:nvSpPr>
        <p:spPr>
          <a:xfrm>
            <a:off x="2463596" y="2571750"/>
            <a:ext cx="3137308" cy="64770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0000"/>
              </a:buClr>
              <a:buSzPts val="3600"/>
              <a:buFont typeface="Helvetica Neue Light"/>
              <a:buNone/>
            </a:pPr>
            <a:r>
              <a:rPr lang="en-US" sz="3600" b="0" i="0" u="none" strike="noStrike" cap="none">
                <a:solidFill>
                  <a:srgbClr val="FF0000"/>
                </a:solidFill>
                <a:latin typeface="Helvetica Neue Light"/>
                <a:ea typeface="Helvetica Neue Light"/>
                <a:cs typeface="Helvetica Neue Light"/>
                <a:sym typeface="Helvetica Neue Light"/>
              </a:rPr>
              <a:t>Double-cliquer</a:t>
            </a:r>
            <a:endParaRPr/>
          </a:p>
        </p:txBody>
      </p:sp>
      <p:sp>
        <p:nvSpPr>
          <p:cNvPr id="208" name="Google Shape;208;p15"/>
          <p:cNvSpPr/>
          <p:nvPr/>
        </p:nvSpPr>
        <p:spPr>
          <a:xfrm>
            <a:off x="8261350" y="8082359"/>
            <a:ext cx="1528614" cy="750491"/>
          </a:xfrm>
          <a:prstGeom prst="ellipse">
            <a:avLst/>
          </a:prstGeom>
          <a:noFill/>
          <a:ln w="63500" cap="flat" cmpd="sng">
            <a:solidFill>
              <a:srgbClr val="FF0000"/>
            </a:solidFill>
            <a:prstDash val="solid"/>
            <a:miter lim="400000"/>
            <a:headEnd type="none" w="sm" len="sm"/>
            <a:tailEnd type="none" w="sm" len="sm"/>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209" name="Google Shape;209;p15"/>
          <p:cNvPicPr preferRelativeResize="0"/>
          <p:nvPr/>
        </p:nvPicPr>
        <p:blipFill>
          <a:blip r:embed="rId4">
            <a:alphaModFix/>
          </a:blip>
          <a:stretch>
            <a:fillRect/>
          </a:stretch>
        </p:blipFill>
        <p:spPr>
          <a:xfrm>
            <a:off x="131450" y="345950"/>
            <a:ext cx="1270001" cy="1269999"/>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6"/>
          <p:cNvSpPr txBox="1">
            <a:spLocks noGrp="1"/>
          </p:cNvSpPr>
          <p:nvPr>
            <p:ph type="body" idx="1"/>
          </p:nvPr>
        </p:nvSpPr>
        <p:spPr>
          <a:xfrm>
            <a:off x="1270000" y="5029200"/>
            <a:ext cx="10464800" cy="1130300"/>
          </a:xfrm>
          <a:prstGeom prst="rect">
            <a:avLst/>
          </a:prstGeom>
          <a:noFill/>
          <a:ln>
            <a:noFill/>
          </a:ln>
        </p:spPr>
        <p:txBody>
          <a:bodyPr spcFirstLastPara="1" wrap="square" lIns="50800" tIns="50800" rIns="50800" bIns="50800" anchor="t" anchorCtr="0">
            <a:norm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0" i="0" u="none" strike="noStrike" cap="none">
              <a:solidFill>
                <a:srgbClr val="000000"/>
              </a:solidFill>
              <a:latin typeface="Helvetica Neue Light"/>
              <a:ea typeface="Helvetica Neue Light"/>
              <a:cs typeface="Helvetica Neue Light"/>
              <a:sym typeface="Helvetica Neue Light"/>
            </a:endParaRPr>
          </a:p>
        </p:txBody>
      </p:sp>
      <p:sp>
        <p:nvSpPr>
          <p:cNvPr id="215" name="Google Shape;215;p16"/>
          <p:cNvSpPr txBox="1">
            <a:spLocks noGrp="1"/>
          </p:cNvSpPr>
          <p:nvPr>
            <p:ph type="title"/>
          </p:nvPr>
        </p:nvSpPr>
        <p:spPr>
          <a:xfrm>
            <a:off x="1270000" y="571500"/>
            <a:ext cx="10464800" cy="1336675"/>
          </a:xfrm>
          <a:prstGeom prst="rect">
            <a:avLst/>
          </a:prstGeom>
          <a:noFill/>
          <a:ln>
            <a:noFill/>
          </a:ln>
        </p:spPr>
        <p:txBody>
          <a:bodyPr spcFirstLastPara="1" wrap="square" lIns="50800" tIns="50800" rIns="50800" bIns="50800" anchor="b" anchorCtr="0">
            <a:normAutofit/>
          </a:bodyPr>
          <a:lstStyle/>
          <a:p>
            <a:pPr marL="0" marR="0" lvl="0" indent="0" algn="ctr" rtl="0">
              <a:lnSpc>
                <a:spcPct val="100000"/>
              </a:lnSpc>
              <a:spcBef>
                <a:spcPts val="0"/>
              </a:spcBef>
              <a:spcAft>
                <a:spcPts val="0"/>
              </a:spcAft>
              <a:buClr>
                <a:srgbClr val="000000"/>
              </a:buClr>
              <a:buSzPts val="7040"/>
              <a:buFont typeface="Helvetica Neue Light"/>
              <a:buNone/>
            </a:pPr>
            <a:r>
              <a:rPr lang="en-US" sz="7040" b="0" i="0" u="none" strike="noStrike" cap="none">
                <a:solidFill>
                  <a:srgbClr val="000000"/>
                </a:solidFill>
                <a:latin typeface="Helvetica Neue Light"/>
                <a:ea typeface="Helvetica Neue Light"/>
                <a:cs typeface="Helvetica Neue Light"/>
                <a:sym typeface="Helvetica Neue Light"/>
              </a:rPr>
              <a:t>Personnaliser un exercice</a:t>
            </a:r>
            <a:endParaRPr/>
          </a:p>
        </p:txBody>
      </p:sp>
      <p:pic>
        <p:nvPicPr>
          <p:cNvPr id="216" name="Google Shape;216;p16"/>
          <p:cNvPicPr preferRelativeResize="0"/>
          <p:nvPr/>
        </p:nvPicPr>
        <p:blipFill rotWithShape="1">
          <a:blip r:embed="rId3">
            <a:alphaModFix/>
          </a:blip>
          <a:srcRect/>
          <a:stretch/>
        </p:blipFill>
        <p:spPr>
          <a:xfrm>
            <a:off x="1530350" y="1860550"/>
            <a:ext cx="9944100" cy="7467600"/>
          </a:xfrm>
          <a:prstGeom prst="rect">
            <a:avLst/>
          </a:prstGeom>
          <a:noFill/>
          <a:ln>
            <a:noFill/>
          </a:ln>
          <a:effectLst>
            <a:outerShdw blurRad="254000" dist="127000" dir="5400000" rotWithShape="0">
              <a:srgbClr val="000000">
                <a:alpha val="69803"/>
              </a:srgbClr>
            </a:outerShdw>
          </a:effectLst>
        </p:spPr>
      </p:pic>
      <p:pic>
        <p:nvPicPr>
          <p:cNvPr id="217" name="Google Shape;217;p16"/>
          <p:cNvPicPr preferRelativeResize="0"/>
          <p:nvPr/>
        </p:nvPicPr>
        <p:blipFill>
          <a:blip r:embed="rId4">
            <a:alphaModFix/>
          </a:blip>
          <a:stretch>
            <a:fillRect/>
          </a:stretch>
        </p:blipFill>
        <p:spPr>
          <a:xfrm>
            <a:off x="131450" y="345950"/>
            <a:ext cx="1270001" cy="1269999"/>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7"/>
          <p:cNvSpPr txBox="1">
            <a:spLocks noGrp="1"/>
          </p:cNvSpPr>
          <p:nvPr>
            <p:ph type="title"/>
          </p:nvPr>
        </p:nvSpPr>
        <p:spPr>
          <a:xfrm>
            <a:off x="1270000" y="569875"/>
            <a:ext cx="10464900" cy="1301700"/>
          </a:xfrm>
          <a:prstGeom prst="rect">
            <a:avLst/>
          </a:prstGeom>
          <a:noFill/>
          <a:ln>
            <a:noFill/>
          </a:ln>
        </p:spPr>
        <p:txBody>
          <a:bodyPr spcFirstLastPara="1" wrap="square" lIns="50800" tIns="50800" rIns="50800" bIns="50800" anchor="b" anchorCtr="0">
            <a:normAutofit/>
          </a:bodyPr>
          <a:lstStyle/>
          <a:p>
            <a:pPr marL="0" marR="0" lvl="0" indent="0" algn="ctr" rtl="0">
              <a:lnSpc>
                <a:spcPct val="100000"/>
              </a:lnSpc>
              <a:spcBef>
                <a:spcPts val="0"/>
              </a:spcBef>
              <a:spcAft>
                <a:spcPts val="0"/>
              </a:spcAft>
              <a:buClr>
                <a:srgbClr val="000000"/>
              </a:buClr>
              <a:buSzPts val="7127"/>
              <a:buFont typeface="Helvetica Neue Light"/>
              <a:buNone/>
            </a:pPr>
            <a:r>
              <a:rPr lang="en-US" sz="6000" i="0" u="none" strike="noStrike" cap="none">
                <a:solidFill>
                  <a:srgbClr val="000000"/>
                </a:solidFill>
                <a:latin typeface="Century Gothic"/>
                <a:ea typeface="Century Gothic"/>
                <a:cs typeface="Century Gothic"/>
                <a:sym typeface="Century Gothic"/>
              </a:rPr>
              <a:t>Assigner une séance</a:t>
            </a:r>
            <a:endParaRPr sz="6000">
              <a:latin typeface="Century Gothic"/>
              <a:ea typeface="Century Gothic"/>
              <a:cs typeface="Century Gothic"/>
              <a:sym typeface="Century Gothic"/>
            </a:endParaRPr>
          </a:p>
        </p:txBody>
      </p:sp>
      <p:sp>
        <p:nvSpPr>
          <p:cNvPr id="223" name="Google Shape;223;p17"/>
          <p:cNvSpPr txBox="1">
            <a:spLocks noGrp="1"/>
          </p:cNvSpPr>
          <p:nvPr>
            <p:ph type="body" idx="1"/>
          </p:nvPr>
        </p:nvSpPr>
        <p:spPr>
          <a:xfrm>
            <a:off x="1270000" y="5029200"/>
            <a:ext cx="10464800" cy="1130300"/>
          </a:xfrm>
          <a:prstGeom prst="rect">
            <a:avLst/>
          </a:prstGeom>
          <a:noFill/>
          <a:ln>
            <a:noFill/>
          </a:ln>
        </p:spPr>
        <p:txBody>
          <a:bodyPr spcFirstLastPara="1" wrap="square" lIns="50800" tIns="50800" rIns="50800" bIns="50800" anchor="t" anchorCtr="0">
            <a:norm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0" i="0" u="none" strike="noStrike" cap="none">
              <a:solidFill>
                <a:srgbClr val="000000"/>
              </a:solidFill>
              <a:latin typeface="Helvetica Neue Light"/>
              <a:ea typeface="Helvetica Neue Light"/>
              <a:cs typeface="Helvetica Neue Light"/>
              <a:sym typeface="Helvetica Neue Light"/>
            </a:endParaRPr>
          </a:p>
        </p:txBody>
      </p:sp>
      <p:pic>
        <p:nvPicPr>
          <p:cNvPr id="224" name="Google Shape;224;p17"/>
          <p:cNvPicPr preferRelativeResize="0"/>
          <p:nvPr/>
        </p:nvPicPr>
        <p:blipFill rotWithShape="1">
          <a:blip r:embed="rId3">
            <a:alphaModFix/>
          </a:blip>
          <a:srcRect/>
          <a:stretch/>
        </p:blipFill>
        <p:spPr>
          <a:xfrm>
            <a:off x="841319" y="2418300"/>
            <a:ext cx="11322162" cy="5884045"/>
          </a:xfrm>
          <a:prstGeom prst="rect">
            <a:avLst/>
          </a:prstGeom>
          <a:noFill/>
          <a:ln>
            <a:noFill/>
          </a:ln>
          <a:effectLst>
            <a:outerShdw blurRad="254000" dist="127000" dir="5400000" rotWithShape="0">
              <a:srgbClr val="000000">
                <a:alpha val="69803"/>
              </a:srgbClr>
            </a:outerShdw>
          </a:effectLst>
        </p:spPr>
      </p:pic>
      <p:sp>
        <p:nvSpPr>
          <p:cNvPr id="225" name="Google Shape;225;p17"/>
          <p:cNvSpPr/>
          <p:nvPr/>
        </p:nvSpPr>
        <p:spPr>
          <a:xfrm>
            <a:off x="2184400" y="2467917"/>
            <a:ext cx="1392684" cy="364828"/>
          </a:xfrm>
          <a:prstGeom prst="roundRect">
            <a:avLst>
              <a:gd name="adj" fmla="val 50000"/>
            </a:avLst>
          </a:prstGeom>
          <a:noFill/>
          <a:ln w="38100" cap="flat" cmpd="sng">
            <a:solidFill>
              <a:srgbClr val="FF0000"/>
            </a:solidFill>
            <a:prstDash val="solid"/>
            <a:miter lim="400000"/>
            <a:headEnd type="none" w="sm" len="sm"/>
            <a:tailEnd type="none" w="sm" len="sm"/>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226" name="Google Shape;226;p17"/>
          <p:cNvSpPr/>
          <p:nvPr/>
        </p:nvSpPr>
        <p:spPr>
          <a:xfrm>
            <a:off x="8521700" y="3268017"/>
            <a:ext cx="1392684" cy="364828"/>
          </a:xfrm>
          <a:prstGeom prst="roundRect">
            <a:avLst>
              <a:gd name="adj" fmla="val 50000"/>
            </a:avLst>
          </a:prstGeom>
          <a:noFill/>
          <a:ln w="38100" cap="flat" cmpd="sng">
            <a:solidFill>
              <a:srgbClr val="FF0000"/>
            </a:solidFill>
            <a:prstDash val="solid"/>
            <a:miter lim="400000"/>
            <a:headEnd type="none" w="sm" len="sm"/>
            <a:tailEnd type="none" w="sm" len="sm"/>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227" name="Google Shape;227;p17"/>
          <p:cNvSpPr/>
          <p:nvPr/>
        </p:nvSpPr>
        <p:spPr>
          <a:xfrm>
            <a:off x="4572000" y="7319317"/>
            <a:ext cx="1014711" cy="364828"/>
          </a:xfrm>
          <a:prstGeom prst="roundRect">
            <a:avLst>
              <a:gd name="adj" fmla="val 50000"/>
            </a:avLst>
          </a:prstGeom>
          <a:noFill/>
          <a:ln w="38100" cap="flat" cmpd="sng">
            <a:solidFill>
              <a:srgbClr val="FF0000"/>
            </a:solidFill>
            <a:prstDash val="solid"/>
            <a:miter lim="400000"/>
            <a:headEnd type="none" w="sm" len="sm"/>
            <a:tailEnd type="none" w="sm" len="sm"/>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228" name="Google Shape;228;p17"/>
          <p:cNvSpPr/>
          <p:nvPr/>
        </p:nvSpPr>
        <p:spPr>
          <a:xfrm>
            <a:off x="9715500" y="2467917"/>
            <a:ext cx="1392684" cy="364828"/>
          </a:xfrm>
          <a:prstGeom prst="roundRect">
            <a:avLst>
              <a:gd name="adj" fmla="val 50000"/>
            </a:avLst>
          </a:prstGeom>
          <a:noFill/>
          <a:ln w="38100" cap="flat" cmpd="sng">
            <a:solidFill>
              <a:srgbClr val="FF0000"/>
            </a:solidFill>
            <a:prstDash val="solid"/>
            <a:miter lim="400000"/>
            <a:headEnd type="none" w="sm" len="sm"/>
            <a:tailEnd type="none" w="sm" len="sm"/>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229" name="Google Shape;229;p17"/>
          <p:cNvPicPr preferRelativeResize="0"/>
          <p:nvPr/>
        </p:nvPicPr>
        <p:blipFill>
          <a:blip r:embed="rId4">
            <a:alphaModFix/>
          </a:blip>
          <a:stretch>
            <a:fillRect/>
          </a:stretch>
        </p:blipFill>
        <p:spPr>
          <a:xfrm>
            <a:off x="131450" y="345950"/>
            <a:ext cx="1270001" cy="1269999"/>
          </a:xfrm>
          <a:prstGeom prst="rect">
            <a:avLst/>
          </a:prstGeom>
          <a:noFill/>
          <a:ln>
            <a:noFill/>
          </a:ln>
        </p:spPr>
      </p:pic>
      <p:sp>
        <p:nvSpPr>
          <p:cNvPr id="10" name="Google Shape;226;p17"/>
          <p:cNvSpPr/>
          <p:nvPr/>
        </p:nvSpPr>
        <p:spPr>
          <a:xfrm>
            <a:off x="705109" y="3268017"/>
            <a:ext cx="1392684" cy="364828"/>
          </a:xfrm>
          <a:prstGeom prst="roundRect">
            <a:avLst>
              <a:gd name="adj" fmla="val 50000"/>
            </a:avLst>
          </a:prstGeom>
          <a:noFill/>
          <a:ln w="38100" cap="flat" cmpd="sng">
            <a:solidFill>
              <a:srgbClr val="FF0000"/>
            </a:solidFill>
            <a:prstDash val="solid"/>
            <a:miter lim="400000"/>
            <a:headEnd type="none" w="sm" len="sm"/>
            <a:tailEnd type="none" w="sm" len="sm"/>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title"/>
          </p:nvPr>
        </p:nvSpPr>
        <p:spPr>
          <a:xfrm>
            <a:off x="1425525" y="621234"/>
            <a:ext cx="10464900" cy="1268100"/>
          </a:xfrm>
          <a:prstGeom prst="rect">
            <a:avLst/>
          </a:prstGeom>
          <a:noFill/>
          <a:ln>
            <a:noFill/>
          </a:ln>
        </p:spPr>
        <p:txBody>
          <a:bodyPr spcFirstLastPara="1" wrap="square" lIns="50800" tIns="50800" rIns="50800" bIns="50800" anchor="b" anchorCtr="0">
            <a:normAutofit/>
          </a:bodyPr>
          <a:lstStyle/>
          <a:p>
            <a:pPr marL="0" marR="0" lvl="0" indent="0" algn="ctr" rtl="0">
              <a:lnSpc>
                <a:spcPct val="100000"/>
              </a:lnSpc>
              <a:spcBef>
                <a:spcPts val="0"/>
              </a:spcBef>
              <a:spcAft>
                <a:spcPts val="0"/>
              </a:spcAft>
              <a:buClr>
                <a:srgbClr val="000000"/>
              </a:buClr>
              <a:buSzPts val="6911"/>
              <a:buFont typeface="Helvetica Neue Light"/>
              <a:buNone/>
            </a:pPr>
            <a:r>
              <a:rPr lang="en-US" sz="6000" i="0" u="none" strike="noStrike" cap="none">
                <a:solidFill>
                  <a:srgbClr val="000000"/>
                </a:solidFill>
                <a:latin typeface="Century Gothic"/>
                <a:ea typeface="Century Gothic"/>
                <a:cs typeface="Century Gothic"/>
                <a:sym typeface="Century Gothic"/>
              </a:rPr>
              <a:t>Connexion élève</a:t>
            </a:r>
            <a:endParaRPr sz="6000">
              <a:latin typeface="Century Gothic"/>
              <a:ea typeface="Century Gothic"/>
              <a:cs typeface="Century Gothic"/>
              <a:sym typeface="Century Gothic"/>
            </a:endParaRPr>
          </a:p>
        </p:txBody>
      </p:sp>
      <p:sp>
        <p:nvSpPr>
          <p:cNvPr id="235" name="Google Shape;235;p18"/>
          <p:cNvSpPr txBox="1">
            <a:spLocks noGrp="1"/>
          </p:cNvSpPr>
          <p:nvPr>
            <p:ph type="body" idx="1"/>
          </p:nvPr>
        </p:nvSpPr>
        <p:spPr>
          <a:xfrm>
            <a:off x="1270000" y="5029200"/>
            <a:ext cx="10464800" cy="1130300"/>
          </a:xfrm>
          <a:prstGeom prst="rect">
            <a:avLst/>
          </a:prstGeom>
          <a:noFill/>
          <a:ln>
            <a:noFill/>
          </a:ln>
        </p:spPr>
        <p:txBody>
          <a:bodyPr spcFirstLastPara="1" wrap="square" lIns="50800" tIns="50800" rIns="50800" bIns="50800" anchor="t" anchorCtr="0">
            <a:norm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0" i="0" u="none" strike="noStrike" cap="none">
              <a:solidFill>
                <a:srgbClr val="000000"/>
              </a:solidFill>
              <a:latin typeface="Helvetica Neue Light"/>
              <a:ea typeface="Helvetica Neue Light"/>
              <a:cs typeface="Helvetica Neue Light"/>
              <a:sym typeface="Helvetica Neue Light"/>
            </a:endParaRPr>
          </a:p>
        </p:txBody>
      </p:sp>
      <p:pic>
        <p:nvPicPr>
          <p:cNvPr id="236" name="Google Shape;236;p18"/>
          <p:cNvPicPr preferRelativeResize="0"/>
          <p:nvPr/>
        </p:nvPicPr>
        <p:blipFill rotWithShape="1">
          <a:blip r:embed="rId3">
            <a:alphaModFix/>
          </a:blip>
          <a:srcRect/>
          <a:stretch/>
        </p:blipFill>
        <p:spPr>
          <a:xfrm>
            <a:off x="831917" y="2869417"/>
            <a:ext cx="11340966" cy="5449866"/>
          </a:xfrm>
          <a:prstGeom prst="rect">
            <a:avLst/>
          </a:prstGeom>
          <a:noFill/>
          <a:ln>
            <a:noFill/>
          </a:ln>
          <a:effectLst>
            <a:outerShdw blurRad="254000" dist="127000" dir="5400000" rotWithShape="0">
              <a:srgbClr val="000000">
                <a:alpha val="69803"/>
              </a:srgbClr>
            </a:outerShdw>
          </a:effectLst>
        </p:spPr>
      </p:pic>
      <p:pic>
        <p:nvPicPr>
          <p:cNvPr id="237" name="Google Shape;237;p18"/>
          <p:cNvPicPr preferRelativeResize="0"/>
          <p:nvPr/>
        </p:nvPicPr>
        <p:blipFill>
          <a:blip r:embed="rId4">
            <a:alphaModFix/>
          </a:blip>
          <a:stretch>
            <a:fillRect/>
          </a:stretch>
        </p:blipFill>
        <p:spPr>
          <a:xfrm>
            <a:off x="553600" y="555413"/>
            <a:ext cx="1399725" cy="139972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9"/>
          <p:cNvSpPr txBox="1">
            <a:spLocks noGrp="1"/>
          </p:cNvSpPr>
          <p:nvPr>
            <p:ph type="title"/>
          </p:nvPr>
        </p:nvSpPr>
        <p:spPr>
          <a:xfrm>
            <a:off x="1270000" y="1132234"/>
            <a:ext cx="10464800" cy="1268066"/>
          </a:xfrm>
          <a:prstGeom prst="rect">
            <a:avLst/>
          </a:prstGeom>
          <a:noFill/>
          <a:ln>
            <a:noFill/>
          </a:ln>
        </p:spPr>
        <p:txBody>
          <a:bodyPr spcFirstLastPara="1" wrap="square" lIns="50800" tIns="50800" rIns="50800" bIns="50800" anchor="b" anchorCtr="0">
            <a:normAutofit/>
          </a:bodyPr>
          <a:lstStyle/>
          <a:p>
            <a:pPr marL="0" marR="0" lvl="0" indent="0" algn="ctr" rtl="0">
              <a:lnSpc>
                <a:spcPct val="100000"/>
              </a:lnSpc>
              <a:spcBef>
                <a:spcPts val="0"/>
              </a:spcBef>
              <a:spcAft>
                <a:spcPts val="0"/>
              </a:spcAft>
              <a:buClr>
                <a:srgbClr val="000000"/>
              </a:buClr>
              <a:buSzPts val="6911"/>
              <a:buFont typeface="Helvetica Neue Light"/>
              <a:buNone/>
            </a:pPr>
            <a:r>
              <a:rPr lang="en-US" sz="6000" i="0" u="none" strike="noStrike" cap="none">
                <a:solidFill>
                  <a:srgbClr val="000000"/>
                </a:solidFill>
                <a:latin typeface="Century Gothic"/>
                <a:ea typeface="Century Gothic"/>
                <a:cs typeface="Century Gothic"/>
                <a:sym typeface="Century Gothic"/>
              </a:rPr>
              <a:t>Connexion élève</a:t>
            </a:r>
            <a:endParaRPr sz="6000">
              <a:latin typeface="Century Gothic"/>
              <a:ea typeface="Century Gothic"/>
              <a:cs typeface="Century Gothic"/>
              <a:sym typeface="Century Gothic"/>
            </a:endParaRPr>
          </a:p>
        </p:txBody>
      </p:sp>
      <p:sp>
        <p:nvSpPr>
          <p:cNvPr id="243" name="Google Shape;243;p19"/>
          <p:cNvSpPr txBox="1">
            <a:spLocks noGrp="1"/>
          </p:cNvSpPr>
          <p:nvPr>
            <p:ph type="body" idx="1"/>
          </p:nvPr>
        </p:nvSpPr>
        <p:spPr>
          <a:xfrm>
            <a:off x="1270000" y="5029200"/>
            <a:ext cx="10464800" cy="1130300"/>
          </a:xfrm>
          <a:prstGeom prst="rect">
            <a:avLst/>
          </a:prstGeom>
          <a:noFill/>
          <a:ln>
            <a:noFill/>
          </a:ln>
        </p:spPr>
        <p:txBody>
          <a:bodyPr spcFirstLastPara="1" wrap="square" lIns="50800" tIns="50800" rIns="50800" bIns="50800" anchor="t" anchorCtr="0">
            <a:norm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0" i="0" u="none" strike="noStrike" cap="none">
              <a:solidFill>
                <a:srgbClr val="000000"/>
              </a:solidFill>
              <a:latin typeface="Helvetica Neue Light"/>
              <a:ea typeface="Helvetica Neue Light"/>
              <a:cs typeface="Helvetica Neue Light"/>
              <a:sym typeface="Helvetica Neue Light"/>
            </a:endParaRPr>
          </a:p>
        </p:txBody>
      </p:sp>
      <p:pic>
        <p:nvPicPr>
          <p:cNvPr id="244" name="Google Shape;244;p19"/>
          <p:cNvPicPr preferRelativeResize="0"/>
          <p:nvPr/>
        </p:nvPicPr>
        <p:blipFill rotWithShape="1">
          <a:blip r:embed="rId3">
            <a:alphaModFix/>
          </a:blip>
          <a:srcRect/>
          <a:stretch/>
        </p:blipFill>
        <p:spPr>
          <a:xfrm>
            <a:off x="1822450" y="3797300"/>
            <a:ext cx="9359900" cy="3594100"/>
          </a:xfrm>
          <a:prstGeom prst="rect">
            <a:avLst/>
          </a:prstGeom>
          <a:noFill/>
          <a:ln>
            <a:noFill/>
          </a:ln>
          <a:effectLst>
            <a:outerShdw blurRad="254000" dist="127000" dir="5400000" rotWithShape="0">
              <a:srgbClr val="000000">
                <a:alpha val="69803"/>
              </a:srgbClr>
            </a:outerShdw>
          </a:effectLst>
        </p:spPr>
      </p:pic>
      <p:pic>
        <p:nvPicPr>
          <p:cNvPr id="245" name="Google Shape;245;p19"/>
          <p:cNvPicPr preferRelativeResize="0"/>
          <p:nvPr/>
        </p:nvPicPr>
        <p:blipFill>
          <a:blip r:embed="rId4">
            <a:alphaModFix/>
          </a:blip>
          <a:stretch>
            <a:fillRect/>
          </a:stretch>
        </p:blipFill>
        <p:spPr>
          <a:xfrm>
            <a:off x="553600" y="555413"/>
            <a:ext cx="1399725" cy="1399725"/>
          </a:xfrm>
          <a:prstGeom prst="rect">
            <a:avLst/>
          </a:prstGeom>
          <a:noFill/>
          <a:ln>
            <a:noFill/>
          </a:ln>
        </p:spPr>
      </p:pic>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8585" y="222250"/>
            <a:ext cx="2343150" cy="23431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6b64056560_0_188"/>
          <p:cNvSpPr txBox="1">
            <a:spLocks noGrp="1"/>
          </p:cNvSpPr>
          <p:nvPr>
            <p:ph type="body" idx="4294967295"/>
          </p:nvPr>
        </p:nvSpPr>
        <p:spPr>
          <a:xfrm>
            <a:off x="2361950" y="5935150"/>
            <a:ext cx="9235500" cy="972300"/>
          </a:xfrm>
          <a:prstGeom prst="rect">
            <a:avLst/>
          </a:prstGeom>
          <a:noFill/>
          <a:ln>
            <a:noFill/>
          </a:ln>
        </p:spPr>
        <p:txBody>
          <a:bodyPr spcFirstLastPara="1" wrap="square" lIns="91425" tIns="45700" rIns="91425" bIns="45700" anchor="t" anchorCtr="0">
            <a:noAutofit/>
          </a:bodyPr>
          <a:lstStyle/>
          <a:p>
            <a:pPr marL="0" lvl="0" indent="0" algn="l" rtl="0">
              <a:lnSpc>
                <a:spcPct val="200000"/>
              </a:lnSpc>
              <a:spcBef>
                <a:spcPts val="0"/>
              </a:spcBef>
              <a:spcAft>
                <a:spcPts val="0"/>
              </a:spcAft>
              <a:buNone/>
            </a:pPr>
            <a:r>
              <a:rPr lang="en-US" sz="4400">
                <a:solidFill>
                  <a:schemeClr val="lt1"/>
                </a:solidFill>
                <a:latin typeface="Century Gothic"/>
                <a:ea typeface="Century Gothic"/>
                <a:cs typeface="Century Gothic"/>
                <a:sym typeface="Century Gothic"/>
              </a:rPr>
              <a:t>2. Calculatice : l’interface élève</a:t>
            </a:r>
            <a:endParaRPr sz="4400">
              <a:solidFill>
                <a:schemeClr val="lt1"/>
              </a:solidFill>
              <a:latin typeface="Century Gothic"/>
              <a:ea typeface="Century Gothic"/>
              <a:cs typeface="Century Gothic"/>
              <a:sym typeface="Century Gothic"/>
            </a:endParaRPr>
          </a:p>
        </p:txBody>
      </p:sp>
      <p:sp>
        <p:nvSpPr>
          <p:cNvPr id="78" name="Google Shape;78;g6b64056560_0_188"/>
          <p:cNvSpPr txBox="1">
            <a:spLocks noGrp="1"/>
          </p:cNvSpPr>
          <p:nvPr>
            <p:ph type="title"/>
          </p:nvPr>
        </p:nvSpPr>
        <p:spPr>
          <a:xfrm>
            <a:off x="729198" y="-630267"/>
            <a:ext cx="11546400" cy="2887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US" sz="4800" b="1">
                <a:solidFill>
                  <a:schemeClr val="lt1"/>
                </a:solidFill>
                <a:latin typeface="Comfortaa"/>
                <a:ea typeface="Comfortaa"/>
                <a:cs typeface="Comfortaa"/>
                <a:sym typeface="Comfortaa"/>
              </a:rPr>
              <a:t>Déroulé de formation </a:t>
            </a:r>
            <a:endParaRPr sz="4800" b="1">
              <a:solidFill>
                <a:schemeClr val="lt1"/>
              </a:solidFill>
              <a:latin typeface="Comfortaa"/>
              <a:ea typeface="Comfortaa"/>
              <a:cs typeface="Comfortaa"/>
              <a:sym typeface="Comfortaa"/>
            </a:endParaRPr>
          </a:p>
        </p:txBody>
      </p:sp>
      <p:sp>
        <p:nvSpPr>
          <p:cNvPr id="79" name="Google Shape;79;g6b64056560_0_188"/>
          <p:cNvSpPr/>
          <p:nvPr/>
        </p:nvSpPr>
        <p:spPr>
          <a:xfrm>
            <a:off x="1683812" y="1664100"/>
            <a:ext cx="10591800" cy="57300"/>
          </a:xfrm>
          <a:prstGeom prst="rect">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Calibri"/>
              <a:buNone/>
            </a:pPr>
            <a:endParaRPr sz="3600" b="0" i="0" u="none" strike="noStrike" cap="none">
              <a:solidFill>
                <a:srgbClr val="FFFFFF"/>
              </a:solidFill>
              <a:latin typeface="Calibri"/>
              <a:ea typeface="Calibri"/>
              <a:cs typeface="Calibri"/>
              <a:sym typeface="Calibri"/>
            </a:endParaRPr>
          </a:p>
        </p:txBody>
      </p:sp>
      <p:pic>
        <p:nvPicPr>
          <p:cNvPr id="80" name="Google Shape;80;g6b64056560_0_188"/>
          <p:cNvPicPr preferRelativeResize="0"/>
          <p:nvPr/>
        </p:nvPicPr>
        <p:blipFill>
          <a:blip r:embed="rId3">
            <a:alphaModFix/>
          </a:blip>
          <a:stretch>
            <a:fillRect/>
          </a:stretch>
        </p:blipFill>
        <p:spPr>
          <a:xfrm>
            <a:off x="554500" y="5499320"/>
            <a:ext cx="1320700" cy="1320700"/>
          </a:xfrm>
          <a:prstGeom prst="rect">
            <a:avLst/>
          </a:prstGeom>
          <a:noFill/>
          <a:ln>
            <a:noFill/>
          </a:ln>
        </p:spPr>
      </p:pic>
      <p:pic>
        <p:nvPicPr>
          <p:cNvPr id="81" name="Google Shape;81;g6b64056560_0_188"/>
          <p:cNvPicPr preferRelativeResize="0"/>
          <p:nvPr/>
        </p:nvPicPr>
        <p:blipFill>
          <a:blip r:embed="rId4">
            <a:alphaModFix/>
          </a:blip>
          <a:stretch>
            <a:fillRect/>
          </a:stretch>
        </p:blipFill>
        <p:spPr>
          <a:xfrm>
            <a:off x="554496" y="3218075"/>
            <a:ext cx="1320700" cy="1320700"/>
          </a:xfrm>
          <a:prstGeom prst="rect">
            <a:avLst/>
          </a:prstGeom>
          <a:noFill/>
          <a:ln>
            <a:noFill/>
          </a:ln>
        </p:spPr>
      </p:pic>
      <p:sp>
        <p:nvSpPr>
          <p:cNvPr id="82" name="Google Shape;82;g6b64056560_0_188"/>
          <p:cNvSpPr txBox="1">
            <a:spLocks noGrp="1"/>
          </p:cNvSpPr>
          <p:nvPr>
            <p:ph type="body" idx="4294967295"/>
          </p:nvPr>
        </p:nvSpPr>
        <p:spPr>
          <a:xfrm>
            <a:off x="2361950" y="3752213"/>
            <a:ext cx="10370100" cy="972300"/>
          </a:xfrm>
          <a:prstGeom prst="rect">
            <a:avLst/>
          </a:prstGeom>
          <a:noFill/>
          <a:ln>
            <a:noFill/>
          </a:ln>
        </p:spPr>
        <p:txBody>
          <a:bodyPr spcFirstLastPara="1" wrap="square" lIns="91425" tIns="45700" rIns="91425" bIns="45700" anchor="t" anchorCtr="0">
            <a:noAutofit/>
          </a:bodyPr>
          <a:lstStyle/>
          <a:p>
            <a:pPr marL="457200" lvl="0" indent="-508000" algn="l" rtl="0">
              <a:lnSpc>
                <a:spcPct val="200000"/>
              </a:lnSpc>
              <a:spcBef>
                <a:spcPts val="0"/>
              </a:spcBef>
              <a:spcAft>
                <a:spcPts val="0"/>
              </a:spcAft>
              <a:buClr>
                <a:schemeClr val="lt1"/>
              </a:buClr>
              <a:buSzPts val="4400"/>
              <a:buFont typeface="Century Gothic"/>
              <a:buAutoNum type="arabicPeriod"/>
            </a:pPr>
            <a:r>
              <a:rPr lang="en-US" sz="4400">
                <a:solidFill>
                  <a:schemeClr val="lt1"/>
                </a:solidFill>
                <a:latin typeface="Century Gothic"/>
                <a:ea typeface="Century Gothic"/>
                <a:cs typeface="Century Gothic"/>
                <a:sym typeface="Century Gothic"/>
              </a:rPr>
              <a:t>Calculatice  : l’interface professeur</a:t>
            </a:r>
            <a:endParaRPr sz="4400">
              <a:solidFill>
                <a:schemeClr val="lt1"/>
              </a:solidFill>
              <a:latin typeface="Century Gothic"/>
              <a:ea typeface="Century Gothic"/>
              <a:cs typeface="Century Gothic"/>
              <a:sym typeface="Century Gothic"/>
            </a:endParaRPr>
          </a:p>
          <a:p>
            <a:pPr marL="723900" lvl="0" indent="0" algn="l" rtl="0">
              <a:lnSpc>
                <a:spcPct val="200000"/>
              </a:lnSpc>
              <a:spcBef>
                <a:spcPts val="1425"/>
              </a:spcBef>
              <a:spcAft>
                <a:spcPts val="0"/>
              </a:spcAft>
              <a:buNone/>
            </a:pPr>
            <a:endParaRPr sz="440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1000"/>
                                        <p:tgtEl>
                                          <p:spTgt spid="8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10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additive="base">
                                        <p:cTn id="17" dur="1000"/>
                                        <p:tgtEl>
                                          <p:spTgt spid="80"/>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0"/>
          <p:cNvSpPr txBox="1">
            <a:spLocks noGrp="1"/>
          </p:cNvSpPr>
          <p:nvPr>
            <p:ph type="title"/>
          </p:nvPr>
        </p:nvSpPr>
        <p:spPr>
          <a:xfrm>
            <a:off x="1381075" y="621234"/>
            <a:ext cx="10464900" cy="1268100"/>
          </a:xfrm>
          <a:prstGeom prst="rect">
            <a:avLst/>
          </a:prstGeom>
          <a:noFill/>
          <a:ln>
            <a:noFill/>
          </a:ln>
        </p:spPr>
        <p:txBody>
          <a:bodyPr spcFirstLastPara="1" wrap="square" lIns="50800" tIns="50800" rIns="50800" bIns="50800" anchor="b" anchorCtr="0">
            <a:normAutofit/>
          </a:bodyPr>
          <a:lstStyle/>
          <a:p>
            <a:pPr marL="0" marR="0" lvl="0" indent="0" algn="ctr" rtl="0">
              <a:lnSpc>
                <a:spcPct val="100000"/>
              </a:lnSpc>
              <a:spcBef>
                <a:spcPts val="0"/>
              </a:spcBef>
              <a:spcAft>
                <a:spcPts val="0"/>
              </a:spcAft>
              <a:buClr>
                <a:srgbClr val="000000"/>
              </a:buClr>
              <a:buSzPts val="6911"/>
              <a:buFont typeface="Helvetica Neue Light"/>
              <a:buNone/>
            </a:pPr>
            <a:r>
              <a:rPr lang="en-US" sz="6000" b="0" i="0" u="none" strike="noStrike" cap="none">
                <a:solidFill>
                  <a:srgbClr val="000000"/>
                </a:solidFill>
                <a:latin typeface="Helvetica Neue Light"/>
                <a:ea typeface="Helvetica Neue Light"/>
                <a:cs typeface="Helvetica Neue Light"/>
                <a:sym typeface="Helvetica Neue Light"/>
              </a:rPr>
              <a:t>Connexion élève</a:t>
            </a:r>
            <a:endParaRPr sz="6000"/>
          </a:p>
        </p:txBody>
      </p:sp>
      <p:sp>
        <p:nvSpPr>
          <p:cNvPr id="251" name="Google Shape;251;p20"/>
          <p:cNvSpPr txBox="1">
            <a:spLocks noGrp="1"/>
          </p:cNvSpPr>
          <p:nvPr>
            <p:ph type="body" idx="1"/>
          </p:nvPr>
        </p:nvSpPr>
        <p:spPr>
          <a:xfrm>
            <a:off x="1270000" y="5029200"/>
            <a:ext cx="10464800" cy="1130300"/>
          </a:xfrm>
          <a:prstGeom prst="rect">
            <a:avLst/>
          </a:prstGeom>
          <a:noFill/>
          <a:ln>
            <a:noFill/>
          </a:ln>
        </p:spPr>
        <p:txBody>
          <a:bodyPr spcFirstLastPara="1" wrap="square" lIns="50800" tIns="50800" rIns="50800" bIns="50800" anchor="t" anchorCtr="0">
            <a:norm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0" i="0" u="none" strike="noStrike" cap="none">
              <a:solidFill>
                <a:srgbClr val="000000"/>
              </a:solidFill>
              <a:latin typeface="Helvetica Neue Light"/>
              <a:ea typeface="Helvetica Neue Light"/>
              <a:cs typeface="Helvetica Neue Light"/>
              <a:sym typeface="Helvetica Neue Light"/>
            </a:endParaRPr>
          </a:p>
        </p:txBody>
      </p:sp>
      <p:pic>
        <p:nvPicPr>
          <p:cNvPr id="252" name="Google Shape;252;p20"/>
          <p:cNvPicPr preferRelativeResize="0"/>
          <p:nvPr/>
        </p:nvPicPr>
        <p:blipFill rotWithShape="1">
          <a:blip r:embed="rId3">
            <a:alphaModFix/>
          </a:blip>
          <a:srcRect/>
          <a:stretch/>
        </p:blipFill>
        <p:spPr>
          <a:xfrm>
            <a:off x="1816100" y="2372419"/>
            <a:ext cx="9372600" cy="6769101"/>
          </a:xfrm>
          <a:prstGeom prst="rect">
            <a:avLst/>
          </a:prstGeom>
          <a:noFill/>
          <a:ln>
            <a:noFill/>
          </a:ln>
          <a:effectLst>
            <a:outerShdw blurRad="254000" dist="127000" dir="5400000" rotWithShape="0">
              <a:srgbClr val="000000">
                <a:alpha val="69803"/>
              </a:srgbClr>
            </a:outerShdw>
          </a:effectLst>
        </p:spPr>
      </p:pic>
      <p:pic>
        <p:nvPicPr>
          <p:cNvPr id="253" name="Google Shape;253;p20"/>
          <p:cNvPicPr preferRelativeResize="0"/>
          <p:nvPr/>
        </p:nvPicPr>
        <p:blipFill>
          <a:blip r:embed="rId4">
            <a:alphaModFix/>
          </a:blip>
          <a:stretch>
            <a:fillRect/>
          </a:stretch>
        </p:blipFill>
        <p:spPr>
          <a:xfrm>
            <a:off x="553600" y="555413"/>
            <a:ext cx="1399725" cy="1399725"/>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1"/>
          <p:cNvSpPr txBox="1">
            <a:spLocks noGrp="1"/>
          </p:cNvSpPr>
          <p:nvPr>
            <p:ph type="title"/>
          </p:nvPr>
        </p:nvSpPr>
        <p:spPr>
          <a:xfrm>
            <a:off x="1401451" y="396599"/>
            <a:ext cx="10464800" cy="1268066"/>
          </a:xfrm>
          <a:prstGeom prst="rect">
            <a:avLst/>
          </a:prstGeom>
          <a:noFill/>
          <a:ln>
            <a:noFill/>
          </a:ln>
        </p:spPr>
        <p:txBody>
          <a:bodyPr spcFirstLastPara="1" wrap="square" lIns="50800" tIns="50800" rIns="50800" bIns="50800" anchor="b" anchorCtr="0">
            <a:normAutofit/>
          </a:bodyPr>
          <a:lstStyle/>
          <a:p>
            <a:pPr marL="0" marR="0" lvl="0" indent="0" algn="ctr" rtl="0">
              <a:lnSpc>
                <a:spcPct val="100000"/>
              </a:lnSpc>
              <a:spcBef>
                <a:spcPts val="0"/>
              </a:spcBef>
              <a:spcAft>
                <a:spcPts val="0"/>
              </a:spcAft>
              <a:buClr>
                <a:srgbClr val="000000"/>
              </a:buClr>
              <a:buSzPts val="7040"/>
              <a:buFont typeface="Helvetica Neue Light"/>
              <a:buNone/>
            </a:pPr>
            <a:r>
              <a:rPr lang="en-US" sz="6000" i="0" u="none" strike="noStrike" cap="none">
                <a:solidFill>
                  <a:srgbClr val="000000"/>
                </a:solidFill>
                <a:latin typeface="Century Gothic"/>
                <a:ea typeface="Century Gothic"/>
                <a:cs typeface="Century Gothic"/>
                <a:sym typeface="Century Gothic"/>
              </a:rPr>
              <a:t>Consultation des résultats</a:t>
            </a:r>
            <a:endParaRPr sz="6000">
              <a:latin typeface="Century Gothic"/>
              <a:ea typeface="Century Gothic"/>
              <a:cs typeface="Century Gothic"/>
              <a:sym typeface="Century Gothic"/>
            </a:endParaRPr>
          </a:p>
        </p:txBody>
      </p:sp>
      <p:sp>
        <p:nvSpPr>
          <p:cNvPr id="259" name="Google Shape;259;p21"/>
          <p:cNvSpPr txBox="1">
            <a:spLocks noGrp="1"/>
          </p:cNvSpPr>
          <p:nvPr>
            <p:ph type="body" idx="1"/>
          </p:nvPr>
        </p:nvSpPr>
        <p:spPr>
          <a:xfrm>
            <a:off x="1270000" y="5029200"/>
            <a:ext cx="10464800" cy="1130300"/>
          </a:xfrm>
          <a:prstGeom prst="rect">
            <a:avLst/>
          </a:prstGeom>
          <a:noFill/>
          <a:ln>
            <a:noFill/>
          </a:ln>
        </p:spPr>
        <p:txBody>
          <a:bodyPr spcFirstLastPara="1" wrap="square" lIns="50800" tIns="50800" rIns="50800" bIns="50800" anchor="t" anchorCtr="0">
            <a:norm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0" i="0" u="none" strike="noStrike" cap="none">
              <a:solidFill>
                <a:srgbClr val="000000"/>
              </a:solidFill>
              <a:latin typeface="Helvetica Neue Light"/>
              <a:ea typeface="Helvetica Neue Light"/>
              <a:cs typeface="Helvetica Neue Light"/>
              <a:sym typeface="Helvetica Neue Light"/>
            </a:endParaRPr>
          </a:p>
        </p:txBody>
      </p:sp>
      <p:pic>
        <p:nvPicPr>
          <p:cNvPr id="260" name="Google Shape;260;p21"/>
          <p:cNvPicPr preferRelativeResize="0"/>
          <p:nvPr/>
        </p:nvPicPr>
        <p:blipFill rotWithShape="1">
          <a:blip r:embed="rId3">
            <a:alphaModFix/>
          </a:blip>
          <a:srcRect/>
          <a:stretch/>
        </p:blipFill>
        <p:spPr>
          <a:xfrm>
            <a:off x="685800" y="1958875"/>
            <a:ext cx="11633200" cy="6946901"/>
          </a:xfrm>
          <a:prstGeom prst="rect">
            <a:avLst/>
          </a:prstGeom>
          <a:noFill/>
          <a:ln>
            <a:noFill/>
          </a:ln>
          <a:effectLst>
            <a:outerShdw blurRad="254000" dist="127000" dir="5400000" rotWithShape="0">
              <a:srgbClr val="000000">
                <a:alpha val="69803"/>
              </a:srgbClr>
            </a:outerShdw>
          </a:effectLst>
        </p:spPr>
      </p:pic>
      <p:sp>
        <p:nvSpPr>
          <p:cNvPr id="261" name="Google Shape;261;p21"/>
          <p:cNvSpPr/>
          <p:nvPr/>
        </p:nvSpPr>
        <p:spPr>
          <a:xfrm>
            <a:off x="5899149" y="1910159"/>
            <a:ext cx="1948062" cy="725092"/>
          </a:xfrm>
          <a:prstGeom prst="ellipse">
            <a:avLst/>
          </a:prstGeom>
          <a:noFill/>
          <a:ln w="63500" cap="flat" cmpd="sng">
            <a:solidFill>
              <a:srgbClr val="FF0000"/>
            </a:solidFill>
            <a:prstDash val="solid"/>
            <a:miter lim="400000"/>
            <a:headEnd type="none" w="sm" len="sm"/>
            <a:tailEnd type="none" w="sm" len="sm"/>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262" name="Google Shape;262;p21"/>
          <p:cNvPicPr preferRelativeResize="0"/>
          <p:nvPr/>
        </p:nvPicPr>
        <p:blipFill>
          <a:blip r:embed="rId4">
            <a:alphaModFix/>
          </a:blip>
          <a:stretch>
            <a:fillRect/>
          </a:stretch>
        </p:blipFill>
        <p:spPr>
          <a:xfrm>
            <a:off x="131450" y="345950"/>
            <a:ext cx="1270001" cy="1269999"/>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1"/>
          <p:cNvSpPr txBox="1">
            <a:spLocks noGrp="1"/>
          </p:cNvSpPr>
          <p:nvPr>
            <p:ph type="title"/>
          </p:nvPr>
        </p:nvSpPr>
        <p:spPr>
          <a:xfrm>
            <a:off x="-874821" y="462458"/>
            <a:ext cx="10464800" cy="1268066"/>
          </a:xfrm>
          <a:prstGeom prst="rect">
            <a:avLst/>
          </a:prstGeom>
          <a:noFill/>
          <a:ln>
            <a:noFill/>
          </a:ln>
        </p:spPr>
        <p:txBody>
          <a:bodyPr spcFirstLastPara="1" wrap="square" lIns="50800" tIns="50800" rIns="50800" bIns="50800" anchor="b" anchorCtr="0">
            <a:normAutofit/>
          </a:bodyPr>
          <a:lstStyle/>
          <a:p>
            <a:pPr marL="0" marR="0" lvl="0" indent="0" algn="ctr" rtl="0">
              <a:lnSpc>
                <a:spcPct val="100000"/>
              </a:lnSpc>
              <a:spcBef>
                <a:spcPts val="0"/>
              </a:spcBef>
              <a:spcAft>
                <a:spcPts val="0"/>
              </a:spcAft>
              <a:buClr>
                <a:srgbClr val="000000"/>
              </a:buClr>
              <a:buSzPts val="7040"/>
              <a:buFont typeface="Helvetica Neue Light"/>
              <a:buNone/>
            </a:pPr>
            <a:r>
              <a:rPr lang="fr-FR" sz="6000" dirty="0" smtClean="0">
                <a:latin typeface="Century Gothic"/>
                <a:ea typeface="Century Gothic"/>
                <a:cs typeface="Century Gothic"/>
                <a:sym typeface="Century Gothic"/>
              </a:rPr>
              <a:t>Autres applications </a:t>
            </a:r>
            <a:endParaRPr sz="6000" dirty="0">
              <a:latin typeface="Century Gothic"/>
              <a:ea typeface="Century Gothic"/>
              <a:cs typeface="Century Gothic"/>
              <a:sym typeface="Century Gothic"/>
            </a:endParaRPr>
          </a:p>
        </p:txBody>
      </p:sp>
      <p:sp>
        <p:nvSpPr>
          <p:cNvPr id="4" name="Espace réservé du texte 3"/>
          <p:cNvSpPr>
            <a:spLocks noGrp="1"/>
          </p:cNvSpPr>
          <p:nvPr>
            <p:ph type="body" idx="1"/>
          </p:nvPr>
        </p:nvSpPr>
        <p:spPr>
          <a:xfrm>
            <a:off x="3949017" y="7284645"/>
            <a:ext cx="6589949" cy="1235467"/>
          </a:xfrm>
        </p:spPr>
        <p:txBody>
          <a:bodyPr/>
          <a:lstStyle/>
          <a:p>
            <a:r>
              <a:rPr lang="fr-FR" sz="6600" dirty="0" err="1" smtClean="0">
                <a:latin typeface="Arial-Rounded" panose="020B0500000000000000" pitchFamily="34" charset="0"/>
                <a:ea typeface="Arial-Rounded" panose="020B0500000000000000" pitchFamily="34" charset="0"/>
                <a:cs typeface="Arial-Rounded" panose="020B0500000000000000" pitchFamily="34" charset="0"/>
              </a:rPr>
              <a:t>Mathador</a:t>
            </a:r>
            <a:endParaRPr lang="fr-FR" sz="66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3042" y="2867640"/>
            <a:ext cx="4694477" cy="1340534"/>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887" y="4663277"/>
            <a:ext cx="4655632" cy="1334614"/>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7443" y="6751698"/>
            <a:ext cx="2340272" cy="2340272"/>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4757" y="437124"/>
            <a:ext cx="3226461" cy="2309731"/>
          </a:xfrm>
          <a:prstGeom prst="rect">
            <a:avLst/>
          </a:prstGeom>
        </p:spPr>
      </p:pic>
    </p:spTree>
    <p:extLst>
      <p:ext uri="{BB962C8B-B14F-4D97-AF65-F5344CB8AC3E}">
        <p14:creationId xmlns:p14="http://schemas.microsoft.com/office/powerpoint/2010/main" val="3236692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6b64056560_0_214"/>
          <p:cNvSpPr txBox="1">
            <a:spLocks noGrp="1"/>
          </p:cNvSpPr>
          <p:nvPr>
            <p:ph type="ctrTitle"/>
          </p:nvPr>
        </p:nvSpPr>
        <p:spPr>
          <a:xfrm>
            <a:off x="1315238" y="1296500"/>
            <a:ext cx="10374300" cy="1493400"/>
          </a:xfrm>
          <a:prstGeom prst="rect">
            <a:avLst/>
          </a:prstGeom>
        </p:spPr>
        <p:txBody>
          <a:bodyPr spcFirstLastPara="1" wrap="square" lIns="144475" tIns="144475" rIns="144475" bIns="144475" anchor="b" anchorCtr="0">
            <a:noAutofit/>
          </a:bodyPr>
          <a:lstStyle/>
          <a:p>
            <a:pPr marL="0" lvl="0" indent="0" algn="l" rtl="0">
              <a:spcBef>
                <a:spcPts val="0"/>
              </a:spcBef>
              <a:spcAft>
                <a:spcPts val="0"/>
              </a:spcAft>
              <a:buNone/>
            </a:pPr>
            <a:r>
              <a:rPr lang="en-US">
                <a:latin typeface="Century Gothic"/>
                <a:ea typeface="Century Gothic"/>
                <a:cs typeface="Century Gothic"/>
                <a:sym typeface="Century Gothic"/>
              </a:rPr>
              <a:t>Merci de votre attention</a:t>
            </a:r>
            <a:endParaRPr>
              <a:latin typeface="Century Gothic"/>
              <a:ea typeface="Century Gothic"/>
              <a:cs typeface="Century Gothic"/>
              <a:sym typeface="Century Gothic"/>
            </a:endParaRPr>
          </a:p>
        </p:txBody>
      </p:sp>
      <p:sp>
        <p:nvSpPr>
          <p:cNvPr id="268" name="Google Shape;268;g6b64056560_0_214"/>
          <p:cNvSpPr txBox="1">
            <a:spLocks noGrp="1"/>
          </p:cNvSpPr>
          <p:nvPr>
            <p:ph type="subTitle" idx="1"/>
          </p:nvPr>
        </p:nvSpPr>
        <p:spPr>
          <a:xfrm>
            <a:off x="534523" y="7367752"/>
            <a:ext cx="11546400" cy="1493400"/>
          </a:xfrm>
          <a:prstGeom prst="rect">
            <a:avLst/>
          </a:prstGeom>
        </p:spPr>
        <p:txBody>
          <a:bodyPr spcFirstLastPara="1" wrap="square" lIns="144475" tIns="144475" rIns="144475" bIns="144475" anchor="t" anchorCtr="0">
            <a:noAutofit/>
          </a:bodyPr>
          <a:lstStyle/>
          <a:p>
            <a:pPr marL="0" lvl="0" indent="0" algn="r" rtl="0">
              <a:spcBef>
                <a:spcPts val="0"/>
              </a:spcBef>
              <a:spcAft>
                <a:spcPts val="0"/>
              </a:spcAft>
              <a:buNone/>
            </a:pPr>
            <a:r>
              <a:rPr lang="en-US" u="sng">
                <a:solidFill>
                  <a:srgbClr val="F3F3F3"/>
                </a:solidFill>
                <a:latin typeface="Comfortaa"/>
                <a:ea typeface="Comfortaa"/>
                <a:cs typeface="Comfortaa"/>
                <a:sym typeface="Comfortaa"/>
                <a:hlinkClick r:id="rId3"/>
              </a:rPr>
              <a:t>fatiha.kettou@ac-creteil.fr</a:t>
            </a:r>
            <a:endParaRPr u="sng">
              <a:solidFill>
                <a:srgbClr val="F3F3F3"/>
              </a:solidFill>
              <a:latin typeface="Comfortaa"/>
              <a:ea typeface="Comfortaa"/>
              <a:cs typeface="Comfortaa"/>
              <a:sym typeface="Comfortaa"/>
            </a:endParaRPr>
          </a:p>
          <a:p>
            <a:pPr marL="0" lvl="0" indent="0" algn="r" rtl="0">
              <a:spcBef>
                <a:spcPts val="0"/>
              </a:spcBef>
              <a:spcAft>
                <a:spcPts val="0"/>
              </a:spcAft>
              <a:buNone/>
            </a:pPr>
            <a:endParaRPr u="sng">
              <a:solidFill>
                <a:srgbClr val="F3F3F3"/>
              </a:solidFill>
              <a:latin typeface="Comfortaa"/>
              <a:ea typeface="Comfortaa"/>
              <a:cs typeface="Comfortaa"/>
              <a:sym typeface="Comfortaa"/>
            </a:endParaRPr>
          </a:p>
          <a:p>
            <a:pPr marL="0" lvl="0" indent="0" algn="r" rtl="0">
              <a:spcBef>
                <a:spcPts val="0"/>
              </a:spcBef>
              <a:spcAft>
                <a:spcPts val="0"/>
              </a:spcAft>
              <a:buNone/>
            </a:pPr>
            <a:r>
              <a:rPr lang="en-US" u="sng">
                <a:solidFill>
                  <a:srgbClr val="F3F3F3"/>
                </a:solidFill>
                <a:latin typeface="Comfortaa"/>
                <a:ea typeface="Comfortaa"/>
                <a:cs typeface="Comfortaa"/>
                <a:sym typeface="Comfortaa"/>
                <a:hlinkClick r:id="rId4"/>
              </a:rPr>
              <a:t>olivier.gaudant@ac-creteil.fr</a:t>
            </a:r>
            <a:endParaRPr u="sng">
              <a:solidFill>
                <a:srgbClr val="F3F3F3"/>
              </a:solidFill>
              <a:latin typeface="Comfortaa"/>
              <a:ea typeface="Comfortaa"/>
              <a:cs typeface="Comfortaa"/>
              <a:sym typeface="Comfortaa"/>
            </a:endParaRPr>
          </a:p>
          <a:p>
            <a:pPr marL="0" lvl="0" indent="0" algn="r" rtl="0">
              <a:spcBef>
                <a:spcPts val="0"/>
              </a:spcBef>
              <a:spcAft>
                <a:spcPts val="0"/>
              </a:spcAft>
              <a:buNone/>
            </a:pPr>
            <a:endParaRPr/>
          </a:p>
        </p:txBody>
      </p:sp>
      <p:pic>
        <p:nvPicPr>
          <p:cNvPr id="269" name="Google Shape;269;g6b64056560_0_214"/>
          <p:cNvPicPr preferRelativeResize="0"/>
          <p:nvPr/>
        </p:nvPicPr>
        <p:blipFill>
          <a:blip r:embed="rId5">
            <a:alphaModFix/>
          </a:blip>
          <a:stretch>
            <a:fillRect/>
          </a:stretch>
        </p:blipFill>
        <p:spPr>
          <a:xfrm>
            <a:off x="4886038" y="3462452"/>
            <a:ext cx="3232725" cy="3232725"/>
          </a:xfrm>
          <a:prstGeom prst="rect">
            <a:avLst/>
          </a:prstGeom>
          <a:noFill/>
          <a:ln>
            <a:noFill/>
          </a:ln>
        </p:spPr>
      </p:pic>
      <p:pic>
        <p:nvPicPr>
          <p:cNvPr id="270" name="Google Shape;270;g6b64056560_0_214"/>
          <p:cNvPicPr preferRelativeResize="0"/>
          <p:nvPr/>
        </p:nvPicPr>
        <p:blipFill>
          <a:blip r:embed="rId6">
            <a:alphaModFix/>
          </a:blip>
          <a:stretch>
            <a:fillRect/>
          </a:stretch>
        </p:blipFill>
        <p:spPr>
          <a:xfrm>
            <a:off x="534525" y="5386250"/>
            <a:ext cx="1493400" cy="1493400"/>
          </a:xfrm>
          <a:prstGeom prst="rect">
            <a:avLst/>
          </a:prstGeom>
          <a:noFill/>
          <a:ln>
            <a:noFill/>
          </a:ln>
        </p:spPr>
      </p:pic>
      <p:sp>
        <p:nvSpPr>
          <p:cNvPr id="271" name="Google Shape;271;g6b64056560_0_214"/>
          <p:cNvSpPr txBox="1"/>
          <p:nvPr/>
        </p:nvSpPr>
        <p:spPr>
          <a:xfrm>
            <a:off x="438800" y="7163750"/>
            <a:ext cx="1866300" cy="5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Old Standard TT"/>
                <a:ea typeface="Old Standard TT"/>
                <a:cs typeface="Old Standard TT"/>
                <a:sym typeface="Old Standard TT"/>
              </a:rPr>
              <a:t>lect</a:t>
            </a:r>
            <a:endParaRPr>
              <a:latin typeface="Old Standard TT"/>
              <a:ea typeface="Old Standard TT"/>
              <a:cs typeface="Old Standard TT"/>
              <a:sym typeface="Old Standard TT"/>
            </a:endParaRPr>
          </a:p>
        </p:txBody>
      </p:sp>
      <p:sp>
        <p:nvSpPr>
          <p:cNvPr id="272" name="Google Shape;272;g6b64056560_0_214"/>
          <p:cNvSpPr txBox="1"/>
          <p:nvPr/>
        </p:nvSpPr>
        <p:spPr>
          <a:xfrm>
            <a:off x="425775" y="7052750"/>
            <a:ext cx="1710900" cy="77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Old Standard TT"/>
                <a:ea typeface="Old Standard TT"/>
                <a:cs typeface="Old Standard TT"/>
                <a:sym typeface="Old Standard TT"/>
              </a:rPr>
              <a:t>lec</a:t>
            </a:r>
            <a:r>
              <a:rPr lang="en-US" sz="2400">
                <a:solidFill>
                  <a:srgbClr val="FFFFFF"/>
                </a:solidFill>
                <a:latin typeface="Century Gothic"/>
                <a:ea typeface="Century Gothic"/>
                <a:cs typeface="Century Gothic"/>
                <a:sym typeface="Century Gothic"/>
              </a:rPr>
              <a:t>Lecteur Qr code</a:t>
            </a:r>
            <a:endParaRPr sz="2400">
              <a:solidFill>
                <a:srgbClr val="FFFFFF"/>
              </a:solidFill>
              <a:latin typeface="Century Gothic"/>
              <a:ea typeface="Century Gothic"/>
              <a:cs typeface="Century Gothic"/>
              <a:sym typeface="Century Gothic"/>
            </a:endParaRPr>
          </a:p>
        </p:txBody>
      </p:sp>
      <p:sp>
        <p:nvSpPr>
          <p:cNvPr id="273" name="Google Shape;273;g6b64056560_0_214"/>
          <p:cNvSpPr txBox="1"/>
          <p:nvPr/>
        </p:nvSpPr>
        <p:spPr>
          <a:xfrm>
            <a:off x="425775" y="4778900"/>
            <a:ext cx="1493400" cy="77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Old Standard TT"/>
                <a:ea typeface="Old Standard TT"/>
                <a:cs typeface="Old Standard TT"/>
                <a:sym typeface="Old Standard TT"/>
              </a:rPr>
              <a:t>lec</a:t>
            </a:r>
            <a:r>
              <a:rPr lang="en-US" sz="2400">
                <a:solidFill>
                  <a:srgbClr val="FFFFFF"/>
                </a:solidFill>
                <a:latin typeface="Century Gothic"/>
                <a:ea typeface="Century Gothic"/>
                <a:cs typeface="Century Gothic"/>
                <a:sym typeface="Century Gothic"/>
              </a:rPr>
              <a:t>I nigma</a:t>
            </a:r>
            <a:endParaRPr sz="2400">
              <a:solidFill>
                <a:srgbClr val="FFFFFF"/>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6b64056560_0_202"/>
          <p:cNvSpPr txBox="1">
            <a:spLocks noGrp="1"/>
          </p:cNvSpPr>
          <p:nvPr>
            <p:ph type="subTitle" idx="1"/>
          </p:nvPr>
        </p:nvSpPr>
        <p:spPr>
          <a:xfrm>
            <a:off x="729173" y="7282990"/>
            <a:ext cx="11546400" cy="1493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413"/>
              <a:buFont typeface="Arial"/>
              <a:buNone/>
            </a:pPr>
            <a:r>
              <a:rPr lang="en-US" sz="3413" b="0" i="0" u="sng" strike="noStrike" cap="none">
                <a:solidFill>
                  <a:srgbClr val="FFFFFF"/>
                </a:solidFill>
                <a:latin typeface="Calibri"/>
                <a:ea typeface="Calibri"/>
                <a:cs typeface="Calibri"/>
                <a:sym typeface="Calibri"/>
                <a:hlinkClick r:id="rId3"/>
              </a:rPr>
              <a:t>https://calculatice.ac-lille.fr</a:t>
            </a:r>
            <a:endParaRPr>
              <a:solidFill>
                <a:srgbClr val="FFFFFF"/>
              </a:solidFill>
            </a:endParaRPr>
          </a:p>
        </p:txBody>
      </p:sp>
      <p:grpSp>
        <p:nvGrpSpPr>
          <p:cNvPr id="88" name="Google Shape;88;g6b64056560_0_202"/>
          <p:cNvGrpSpPr/>
          <p:nvPr/>
        </p:nvGrpSpPr>
        <p:grpSpPr>
          <a:xfrm>
            <a:off x="2657475" y="2381138"/>
            <a:ext cx="7315200" cy="2552566"/>
            <a:chOff x="2658140" y="2381693"/>
            <a:chExt cx="7315200" cy="2551800"/>
          </a:xfrm>
        </p:grpSpPr>
        <p:sp>
          <p:nvSpPr>
            <p:cNvPr id="89" name="Google Shape;89;g6b64056560_0_202"/>
            <p:cNvSpPr/>
            <p:nvPr/>
          </p:nvSpPr>
          <p:spPr>
            <a:xfrm>
              <a:off x="2658140" y="2381693"/>
              <a:ext cx="7315200" cy="2551800"/>
            </a:xfrm>
            <a:prstGeom prst="roundRect">
              <a:avLst>
                <a:gd name="adj" fmla="val 16667"/>
              </a:avLst>
            </a:prstGeom>
            <a:solidFill>
              <a:schemeClr val="l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Calibri"/>
                <a:buNone/>
              </a:pPr>
              <a:endParaRPr sz="3600" b="0" i="0" u="none" strike="noStrike" cap="none">
                <a:solidFill>
                  <a:srgbClr val="FFFFFF"/>
                </a:solidFill>
                <a:latin typeface="Calibri"/>
                <a:ea typeface="Calibri"/>
                <a:cs typeface="Calibri"/>
                <a:sym typeface="Calibri"/>
              </a:endParaRPr>
            </a:p>
          </p:txBody>
        </p:sp>
        <p:pic>
          <p:nvPicPr>
            <p:cNvPr id="90" name="Google Shape;90;g6b64056560_0_202"/>
            <p:cNvPicPr preferRelativeResize="0"/>
            <p:nvPr/>
          </p:nvPicPr>
          <p:blipFill rotWithShape="1">
            <a:blip r:embed="rId4">
              <a:alphaModFix/>
            </a:blip>
            <a:srcRect/>
            <a:stretch/>
          </p:blipFill>
          <p:spPr>
            <a:xfrm>
              <a:off x="2955350" y="2631630"/>
              <a:ext cx="6668797" cy="2051939"/>
            </a:xfrm>
            <a:prstGeom prst="rect">
              <a:avLst/>
            </a:prstGeom>
            <a:noFill/>
            <a:ln>
              <a:noFill/>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a:spLocks noGrp="1"/>
          </p:cNvSpPr>
          <p:nvPr>
            <p:ph type="subTitle" idx="4294967295"/>
          </p:nvPr>
        </p:nvSpPr>
        <p:spPr>
          <a:xfrm>
            <a:off x="1270000" y="5029200"/>
            <a:ext cx="10464800" cy="1130300"/>
          </a:xfrm>
          <a:prstGeom prst="rect">
            <a:avLst/>
          </a:prstGeom>
          <a:noFill/>
          <a:ln>
            <a:noFill/>
          </a:ln>
        </p:spPr>
        <p:txBody>
          <a:bodyPr spcFirstLastPara="1" wrap="square" lIns="50800" tIns="50800" rIns="50800" bIns="50800" anchor="t" anchorCtr="0">
            <a:norm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0" i="0" u="none" strike="noStrike" cap="none">
              <a:solidFill>
                <a:srgbClr val="000000"/>
              </a:solidFill>
              <a:latin typeface="Helvetica Neue Light"/>
              <a:ea typeface="Helvetica Neue Light"/>
              <a:cs typeface="Helvetica Neue Light"/>
              <a:sym typeface="Helvetica Neue Light"/>
            </a:endParaRPr>
          </a:p>
        </p:txBody>
      </p:sp>
      <p:pic>
        <p:nvPicPr>
          <p:cNvPr id="96" name="Google Shape;96;p4"/>
          <p:cNvPicPr preferRelativeResize="0"/>
          <p:nvPr/>
        </p:nvPicPr>
        <p:blipFill rotWithShape="1">
          <a:blip r:embed="rId3">
            <a:alphaModFix/>
          </a:blip>
          <a:srcRect/>
          <a:stretch/>
        </p:blipFill>
        <p:spPr>
          <a:xfrm>
            <a:off x="768350" y="419100"/>
            <a:ext cx="11468100" cy="8915400"/>
          </a:xfrm>
          <a:prstGeom prst="rect">
            <a:avLst/>
          </a:prstGeom>
          <a:noFill/>
          <a:ln>
            <a:noFill/>
          </a:ln>
          <a:effectLst>
            <a:outerShdw blurRad="254000" dist="127000" dir="5400000" rotWithShape="0">
              <a:srgbClr val="000000">
                <a:alpha val="69803"/>
              </a:srgbClr>
            </a:outerShdw>
          </a:effectLst>
        </p:spPr>
      </p:pic>
      <p:sp>
        <p:nvSpPr>
          <p:cNvPr id="97" name="Google Shape;97;p4"/>
          <p:cNvSpPr/>
          <p:nvPr/>
        </p:nvSpPr>
        <p:spPr>
          <a:xfrm>
            <a:off x="3422650" y="1440259"/>
            <a:ext cx="1528614" cy="750491"/>
          </a:xfrm>
          <a:prstGeom prst="ellipse">
            <a:avLst/>
          </a:prstGeom>
          <a:noFill/>
          <a:ln w="63500" cap="flat" cmpd="sng">
            <a:solidFill>
              <a:srgbClr val="FF0000"/>
            </a:solidFill>
            <a:prstDash val="solid"/>
            <a:miter lim="400000"/>
            <a:headEnd type="none" w="sm" len="sm"/>
            <a:tailEnd type="none" w="sm" len="sm"/>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98" name="Google Shape;98;p4"/>
          <p:cNvSpPr/>
          <p:nvPr/>
        </p:nvSpPr>
        <p:spPr>
          <a:xfrm>
            <a:off x="4244181" y="8603059"/>
            <a:ext cx="4516438" cy="882601"/>
          </a:xfrm>
          <a:prstGeom prst="ellipse">
            <a:avLst/>
          </a:prstGeom>
          <a:noFill/>
          <a:ln w="63500" cap="flat" cmpd="sng">
            <a:solidFill>
              <a:srgbClr val="FF0000"/>
            </a:solidFill>
            <a:prstDash val="solid"/>
            <a:miter lim="400000"/>
            <a:headEnd type="none" w="sm" len="sm"/>
            <a:tailEnd type="none" w="sm" len="sm"/>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txBox="1">
            <a:spLocks noGrp="1"/>
          </p:cNvSpPr>
          <p:nvPr>
            <p:ph type="title"/>
          </p:nvPr>
        </p:nvSpPr>
        <p:spPr>
          <a:xfrm>
            <a:off x="1086107" y="345949"/>
            <a:ext cx="12118200" cy="1162800"/>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6719"/>
              <a:buFont typeface="Helvetica Neue Light"/>
              <a:buNone/>
            </a:pPr>
            <a:r>
              <a:rPr lang="en-US" sz="6000">
                <a:latin typeface="Century Gothic"/>
                <a:ea typeface="Century Gothic"/>
                <a:cs typeface="Century Gothic"/>
                <a:sym typeface="Century Gothic"/>
              </a:rPr>
              <a:t>Créer un compte enseignant</a:t>
            </a:r>
            <a:endParaRPr sz="6000">
              <a:latin typeface="Century Gothic"/>
              <a:ea typeface="Century Gothic"/>
              <a:cs typeface="Century Gothic"/>
              <a:sym typeface="Century Gothic"/>
            </a:endParaRPr>
          </a:p>
        </p:txBody>
      </p:sp>
      <p:pic>
        <p:nvPicPr>
          <p:cNvPr id="104" name="Google Shape;104;p5"/>
          <p:cNvPicPr preferRelativeResize="0"/>
          <p:nvPr/>
        </p:nvPicPr>
        <p:blipFill rotWithShape="1">
          <a:blip r:embed="rId3">
            <a:alphaModFix/>
          </a:blip>
          <a:srcRect/>
          <a:stretch/>
        </p:blipFill>
        <p:spPr>
          <a:xfrm>
            <a:off x="1086100" y="2221700"/>
            <a:ext cx="10506001" cy="6257350"/>
          </a:xfrm>
          <a:prstGeom prst="rect">
            <a:avLst/>
          </a:prstGeom>
          <a:noFill/>
          <a:ln>
            <a:noFill/>
          </a:ln>
          <a:effectLst>
            <a:outerShdw blurRad="254000" dist="127000" dir="5400000" rotWithShape="0">
              <a:srgbClr val="000000">
                <a:alpha val="69803"/>
              </a:srgbClr>
            </a:outerShdw>
          </a:effectLst>
        </p:spPr>
      </p:pic>
      <p:cxnSp>
        <p:nvCxnSpPr>
          <p:cNvPr id="105" name="Google Shape;105;p5"/>
          <p:cNvCxnSpPr/>
          <p:nvPr/>
        </p:nvCxnSpPr>
        <p:spPr>
          <a:xfrm rot="10800000" flipH="1">
            <a:off x="8534399" y="3733800"/>
            <a:ext cx="1270001" cy="1270000"/>
          </a:xfrm>
          <a:prstGeom prst="straightConnector1">
            <a:avLst/>
          </a:prstGeom>
          <a:noFill/>
          <a:ln w="50800" cap="flat" cmpd="sng">
            <a:solidFill>
              <a:srgbClr val="FF0000"/>
            </a:solidFill>
            <a:prstDash val="solid"/>
            <a:miter lim="400000"/>
            <a:headEnd type="none" w="sm" len="sm"/>
            <a:tailEnd type="triangle" w="med" len="med"/>
          </a:ln>
        </p:spPr>
      </p:cxnSp>
      <p:pic>
        <p:nvPicPr>
          <p:cNvPr id="106" name="Google Shape;106;p5"/>
          <p:cNvPicPr preferRelativeResize="0"/>
          <p:nvPr/>
        </p:nvPicPr>
        <p:blipFill>
          <a:blip r:embed="rId4">
            <a:alphaModFix/>
          </a:blip>
          <a:stretch>
            <a:fillRect/>
          </a:stretch>
        </p:blipFill>
        <p:spPr>
          <a:xfrm>
            <a:off x="131450" y="345950"/>
            <a:ext cx="1270001" cy="1269999"/>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1270000" y="1638300"/>
            <a:ext cx="10464800" cy="3302000"/>
          </a:xfrm>
          <a:prstGeom prst="rect">
            <a:avLst/>
          </a:prstGeom>
          <a:noFill/>
          <a:ln>
            <a:noFill/>
          </a:ln>
        </p:spPr>
        <p:txBody>
          <a:bodyPr spcFirstLastPara="1" wrap="square" lIns="50800" tIns="50800" rIns="50800" bIns="50800" anchor="b" anchorCtr="0">
            <a:normAutofit/>
          </a:bodyPr>
          <a:lstStyle/>
          <a:p>
            <a:pPr marL="0" marR="0" lvl="0" indent="0" algn="ctr" rtl="0">
              <a:lnSpc>
                <a:spcPct val="100000"/>
              </a:lnSpc>
              <a:spcBef>
                <a:spcPts val="0"/>
              </a:spcBef>
              <a:spcAft>
                <a:spcPts val="0"/>
              </a:spcAft>
              <a:buClr>
                <a:srgbClr val="000000"/>
              </a:buClr>
              <a:buSzPts val="8000"/>
              <a:buFont typeface="Helvetica Neue Light"/>
              <a:buNone/>
            </a:pPr>
            <a:endParaRPr sz="8000" b="0" i="0" u="none" strike="noStrike" cap="none">
              <a:solidFill>
                <a:srgbClr val="000000"/>
              </a:solidFill>
              <a:latin typeface="Helvetica Neue Light"/>
              <a:ea typeface="Helvetica Neue Light"/>
              <a:cs typeface="Helvetica Neue Light"/>
              <a:sym typeface="Helvetica Neue Light"/>
            </a:endParaRPr>
          </a:p>
        </p:txBody>
      </p:sp>
      <p:sp>
        <p:nvSpPr>
          <p:cNvPr id="112" name="Google Shape;112;p6"/>
          <p:cNvSpPr txBox="1">
            <a:spLocks noGrp="1"/>
          </p:cNvSpPr>
          <p:nvPr>
            <p:ph type="body" idx="1"/>
          </p:nvPr>
        </p:nvSpPr>
        <p:spPr>
          <a:xfrm>
            <a:off x="1270000" y="5029200"/>
            <a:ext cx="10464800" cy="1130300"/>
          </a:xfrm>
          <a:prstGeom prst="rect">
            <a:avLst/>
          </a:prstGeom>
          <a:noFill/>
          <a:ln>
            <a:noFill/>
          </a:ln>
        </p:spPr>
        <p:txBody>
          <a:bodyPr spcFirstLastPara="1" wrap="square" lIns="50800" tIns="50800" rIns="50800" bIns="50800" anchor="t" anchorCtr="0">
            <a:norm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0" i="0" u="none" strike="noStrike" cap="none">
              <a:solidFill>
                <a:srgbClr val="000000"/>
              </a:solidFill>
              <a:latin typeface="Helvetica Neue Light"/>
              <a:ea typeface="Helvetica Neue Light"/>
              <a:cs typeface="Helvetica Neue Light"/>
              <a:sym typeface="Helvetica Neue Light"/>
            </a:endParaRPr>
          </a:p>
        </p:txBody>
      </p:sp>
      <p:pic>
        <p:nvPicPr>
          <p:cNvPr id="113" name="Google Shape;113;p6"/>
          <p:cNvPicPr preferRelativeResize="0"/>
          <p:nvPr/>
        </p:nvPicPr>
        <p:blipFill rotWithShape="1">
          <a:blip r:embed="rId3">
            <a:alphaModFix/>
          </a:blip>
          <a:srcRect/>
          <a:stretch/>
        </p:blipFill>
        <p:spPr>
          <a:xfrm>
            <a:off x="431800" y="1670050"/>
            <a:ext cx="12141200" cy="7848600"/>
          </a:xfrm>
          <a:prstGeom prst="rect">
            <a:avLst/>
          </a:prstGeom>
          <a:noFill/>
          <a:ln>
            <a:noFill/>
          </a:ln>
          <a:effectLst>
            <a:outerShdw blurRad="254000" dist="127000" dir="5400000" rotWithShape="0">
              <a:srgbClr val="000000">
                <a:alpha val="69803"/>
              </a:srgbClr>
            </a:outerShdw>
          </a:effectLst>
        </p:spPr>
      </p:pic>
      <p:sp>
        <p:nvSpPr>
          <p:cNvPr id="114" name="Google Shape;114;p6"/>
          <p:cNvSpPr txBox="1">
            <a:spLocks noGrp="1"/>
          </p:cNvSpPr>
          <p:nvPr>
            <p:ph type="title"/>
          </p:nvPr>
        </p:nvSpPr>
        <p:spPr>
          <a:xfrm>
            <a:off x="886607" y="386599"/>
            <a:ext cx="12118200" cy="11628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000000"/>
              </a:buClr>
              <a:buSzPts val="6719"/>
              <a:buFont typeface="Helvetica Neue Light"/>
              <a:buNone/>
            </a:pPr>
            <a:r>
              <a:rPr lang="en-US" sz="6000">
                <a:latin typeface="Century Gothic"/>
                <a:ea typeface="Century Gothic"/>
                <a:cs typeface="Century Gothic"/>
                <a:sym typeface="Century Gothic"/>
              </a:rPr>
              <a:t>Créer un compte enseignant</a:t>
            </a:r>
            <a:endParaRPr sz="6000">
              <a:latin typeface="Century Gothic"/>
              <a:ea typeface="Century Gothic"/>
              <a:cs typeface="Century Gothic"/>
              <a:sym typeface="Century Gothic"/>
            </a:endParaRPr>
          </a:p>
        </p:txBody>
      </p:sp>
      <p:pic>
        <p:nvPicPr>
          <p:cNvPr id="115" name="Google Shape;115;p6"/>
          <p:cNvPicPr preferRelativeResize="0"/>
          <p:nvPr/>
        </p:nvPicPr>
        <p:blipFill>
          <a:blip r:embed="rId4">
            <a:alphaModFix/>
          </a:blip>
          <a:stretch>
            <a:fillRect/>
          </a:stretch>
        </p:blipFill>
        <p:spPr>
          <a:xfrm>
            <a:off x="131450" y="279400"/>
            <a:ext cx="1270001" cy="1269999"/>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a:spLocks noGrp="1"/>
          </p:cNvSpPr>
          <p:nvPr>
            <p:ph type="title"/>
          </p:nvPr>
        </p:nvSpPr>
        <p:spPr>
          <a:xfrm>
            <a:off x="1270000" y="231964"/>
            <a:ext cx="10464900" cy="1727100"/>
          </a:xfrm>
          <a:prstGeom prst="rect">
            <a:avLst/>
          </a:prstGeom>
          <a:noFill/>
          <a:ln>
            <a:noFill/>
          </a:ln>
        </p:spPr>
        <p:txBody>
          <a:bodyPr spcFirstLastPara="1" wrap="square" lIns="50800" tIns="50800" rIns="50800" bIns="50800" anchor="b" anchorCtr="0">
            <a:normAutofit/>
          </a:bodyPr>
          <a:lstStyle/>
          <a:p>
            <a:pPr marL="0" marR="0" lvl="0" indent="0" algn="ctr" rtl="0">
              <a:lnSpc>
                <a:spcPct val="100000"/>
              </a:lnSpc>
              <a:spcBef>
                <a:spcPts val="0"/>
              </a:spcBef>
              <a:spcAft>
                <a:spcPts val="0"/>
              </a:spcAft>
              <a:buClr>
                <a:srgbClr val="000000"/>
              </a:buClr>
              <a:buSzPts val="8000"/>
              <a:buFont typeface="Helvetica Neue Light"/>
              <a:buNone/>
            </a:pPr>
            <a:r>
              <a:rPr lang="en-US" sz="6000" i="0" u="none" strike="noStrike" cap="none">
                <a:solidFill>
                  <a:srgbClr val="000000"/>
                </a:solidFill>
                <a:latin typeface="Century Gothic"/>
                <a:ea typeface="Century Gothic"/>
                <a:cs typeface="Century Gothic"/>
                <a:sym typeface="Century Gothic"/>
              </a:rPr>
              <a:t>L’interface</a:t>
            </a:r>
            <a:endParaRPr sz="6000">
              <a:latin typeface="Century Gothic"/>
              <a:ea typeface="Century Gothic"/>
              <a:cs typeface="Century Gothic"/>
              <a:sym typeface="Century Gothic"/>
            </a:endParaRPr>
          </a:p>
        </p:txBody>
      </p:sp>
      <p:sp>
        <p:nvSpPr>
          <p:cNvPr id="121" name="Google Shape;121;p7"/>
          <p:cNvSpPr txBox="1">
            <a:spLocks noGrp="1"/>
          </p:cNvSpPr>
          <p:nvPr>
            <p:ph type="body" idx="1"/>
          </p:nvPr>
        </p:nvSpPr>
        <p:spPr>
          <a:xfrm>
            <a:off x="1270000" y="5029200"/>
            <a:ext cx="10464800" cy="1130300"/>
          </a:xfrm>
          <a:prstGeom prst="rect">
            <a:avLst/>
          </a:prstGeom>
          <a:noFill/>
          <a:ln>
            <a:noFill/>
          </a:ln>
        </p:spPr>
        <p:txBody>
          <a:bodyPr spcFirstLastPara="1" wrap="square" lIns="50800" tIns="50800" rIns="50800" bIns="50800" anchor="t" anchorCtr="0">
            <a:norm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0" i="0" u="none" strike="noStrike" cap="none">
              <a:solidFill>
                <a:srgbClr val="000000"/>
              </a:solidFill>
              <a:latin typeface="Helvetica Neue Light"/>
              <a:ea typeface="Helvetica Neue Light"/>
              <a:cs typeface="Helvetica Neue Light"/>
              <a:sym typeface="Helvetica Neue Light"/>
            </a:endParaRPr>
          </a:p>
        </p:txBody>
      </p:sp>
      <p:pic>
        <p:nvPicPr>
          <p:cNvPr id="122" name="Google Shape;122;p7"/>
          <p:cNvPicPr preferRelativeResize="0"/>
          <p:nvPr/>
        </p:nvPicPr>
        <p:blipFill rotWithShape="1">
          <a:blip r:embed="rId3">
            <a:alphaModFix/>
          </a:blip>
          <a:srcRect/>
          <a:stretch/>
        </p:blipFill>
        <p:spPr>
          <a:xfrm>
            <a:off x="832448" y="4108435"/>
            <a:ext cx="11162104" cy="3434022"/>
          </a:xfrm>
          <a:prstGeom prst="rect">
            <a:avLst/>
          </a:prstGeom>
          <a:noFill/>
          <a:ln>
            <a:noFill/>
          </a:ln>
          <a:effectLst>
            <a:outerShdw blurRad="254000" dist="127000" dir="5400000" rotWithShape="0">
              <a:srgbClr val="000000">
                <a:alpha val="69803"/>
              </a:srgbClr>
            </a:outerShdw>
          </a:effectLst>
        </p:spPr>
      </p:pic>
      <p:pic>
        <p:nvPicPr>
          <p:cNvPr id="123" name="Google Shape;123;p7"/>
          <p:cNvPicPr preferRelativeResize="0"/>
          <p:nvPr/>
        </p:nvPicPr>
        <p:blipFill rotWithShape="1">
          <a:blip r:embed="rId4">
            <a:alphaModFix/>
          </a:blip>
          <a:srcRect/>
          <a:stretch/>
        </p:blipFill>
        <p:spPr>
          <a:xfrm>
            <a:off x="723503" y="2863764"/>
            <a:ext cx="9403127" cy="641507"/>
          </a:xfrm>
          <a:prstGeom prst="rect">
            <a:avLst/>
          </a:prstGeom>
          <a:noFill/>
          <a:ln>
            <a:noFill/>
          </a:ln>
          <a:effectLst>
            <a:outerShdw blurRad="254000" dist="127000" dir="5400000" rotWithShape="0">
              <a:srgbClr val="000000">
                <a:alpha val="69803"/>
              </a:srgbClr>
            </a:outerShdw>
          </a:effectLst>
        </p:spPr>
      </p:pic>
      <p:cxnSp>
        <p:nvCxnSpPr>
          <p:cNvPr id="124" name="Google Shape;124;p7"/>
          <p:cNvCxnSpPr/>
          <p:nvPr/>
        </p:nvCxnSpPr>
        <p:spPr>
          <a:xfrm rot="10800000" flipH="1">
            <a:off x="7391400" y="3486298"/>
            <a:ext cx="2692550" cy="793602"/>
          </a:xfrm>
          <a:prstGeom prst="straightConnector1">
            <a:avLst/>
          </a:prstGeom>
          <a:noFill/>
          <a:ln w="25400" cap="flat" cmpd="sng">
            <a:solidFill>
              <a:srgbClr val="000000"/>
            </a:solidFill>
            <a:prstDash val="solid"/>
            <a:miter lim="400000"/>
            <a:headEnd type="none" w="sm" len="sm"/>
            <a:tailEnd type="none" w="sm" len="sm"/>
          </a:ln>
        </p:spPr>
      </p:cxnSp>
      <p:cxnSp>
        <p:nvCxnSpPr>
          <p:cNvPr id="125" name="Google Shape;125;p7"/>
          <p:cNvCxnSpPr/>
          <p:nvPr/>
        </p:nvCxnSpPr>
        <p:spPr>
          <a:xfrm rot="10800000">
            <a:off x="759866" y="3486298"/>
            <a:ext cx="3278735" cy="793603"/>
          </a:xfrm>
          <a:prstGeom prst="straightConnector1">
            <a:avLst/>
          </a:prstGeom>
          <a:noFill/>
          <a:ln w="25400" cap="flat" cmpd="sng">
            <a:solidFill>
              <a:srgbClr val="000000"/>
            </a:solidFill>
            <a:prstDash val="solid"/>
            <a:miter lim="400000"/>
            <a:headEnd type="none" w="sm" len="sm"/>
            <a:tailEnd type="none" w="sm" len="sm"/>
          </a:ln>
        </p:spPr>
      </p:cxnSp>
      <p:sp>
        <p:nvSpPr>
          <p:cNvPr id="126" name="Google Shape;126;p7"/>
          <p:cNvSpPr/>
          <p:nvPr/>
        </p:nvSpPr>
        <p:spPr>
          <a:xfrm>
            <a:off x="4855517" y="2854076"/>
            <a:ext cx="2383483" cy="870448"/>
          </a:xfrm>
          <a:prstGeom prst="ellipse">
            <a:avLst/>
          </a:prstGeom>
          <a:noFill/>
          <a:ln w="25400" cap="flat" cmpd="sng">
            <a:solidFill>
              <a:srgbClr val="FF0000"/>
            </a:solidFill>
            <a:prstDash val="solid"/>
            <a:miter lim="400000"/>
            <a:headEnd type="none" w="sm" len="sm"/>
            <a:tailEnd type="none" w="sm" len="sm"/>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27" name="Google Shape;127;p7"/>
          <p:cNvPicPr preferRelativeResize="0"/>
          <p:nvPr/>
        </p:nvPicPr>
        <p:blipFill>
          <a:blip r:embed="rId5">
            <a:alphaModFix/>
          </a:blip>
          <a:stretch>
            <a:fillRect/>
          </a:stretch>
        </p:blipFill>
        <p:spPr>
          <a:xfrm>
            <a:off x="131450" y="345950"/>
            <a:ext cx="1270001" cy="12699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a:spLocks noGrp="1"/>
          </p:cNvSpPr>
          <p:nvPr>
            <p:ph type="title"/>
          </p:nvPr>
        </p:nvSpPr>
        <p:spPr>
          <a:xfrm>
            <a:off x="1270000" y="641425"/>
            <a:ext cx="10464900" cy="1365300"/>
          </a:xfrm>
          <a:prstGeom prst="rect">
            <a:avLst/>
          </a:prstGeom>
          <a:noFill/>
          <a:ln>
            <a:noFill/>
          </a:ln>
        </p:spPr>
        <p:txBody>
          <a:bodyPr spcFirstLastPara="1" wrap="square" lIns="50800" tIns="50800" rIns="50800" bIns="50800" anchor="b" anchorCtr="0">
            <a:normAutofit/>
          </a:bodyPr>
          <a:lstStyle/>
          <a:p>
            <a:pPr marL="0" marR="0" lvl="0" indent="0" algn="ctr" rtl="0">
              <a:lnSpc>
                <a:spcPct val="100000"/>
              </a:lnSpc>
              <a:spcBef>
                <a:spcPts val="0"/>
              </a:spcBef>
              <a:spcAft>
                <a:spcPts val="0"/>
              </a:spcAft>
              <a:buClr>
                <a:srgbClr val="000000"/>
              </a:buClr>
              <a:buSzPts val="8000"/>
              <a:buFont typeface="Helvetica Neue Light"/>
              <a:buNone/>
            </a:pPr>
            <a:r>
              <a:rPr lang="en-US" sz="6000" i="0" u="none" strike="noStrike" cap="none">
                <a:solidFill>
                  <a:srgbClr val="000000"/>
                </a:solidFill>
                <a:latin typeface="Century Gothic"/>
                <a:ea typeface="Century Gothic"/>
                <a:cs typeface="Century Gothic"/>
                <a:sym typeface="Century Gothic"/>
              </a:rPr>
              <a:t>Gérer les effectifs</a:t>
            </a:r>
            <a:endParaRPr sz="6000">
              <a:latin typeface="Century Gothic"/>
              <a:ea typeface="Century Gothic"/>
              <a:cs typeface="Century Gothic"/>
              <a:sym typeface="Century Gothic"/>
            </a:endParaRPr>
          </a:p>
        </p:txBody>
      </p:sp>
      <p:sp>
        <p:nvSpPr>
          <p:cNvPr id="133" name="Google Shape;133;p8"/>
          <p:cNvSpPr txBox="1">
            <a:spLocks noGrp="1"/>
          </p:cNvSpPr>
          <p:nvPr>
            <p:ph type="body" idx="1"/>
          </p:nvPr>
        </p:nvSpPr>
        <p:spPr>
          <a:xfrm>
            <a:off x="1727200" y="2701925"/>
            <a:ext cx="10464900" cy="1130400"/>
          </a:xfrm>
          <a:prstGeom prst="rect">
            <a:avLst/>
          </a:prstGeom>
          <a:noFill/>
          <a:ln>
            <a:noFill/>
          </a:ln>
        </p:spPr>
        <p:txBody>
          <a:bodyPr spcFirstLastPara="1" wrap="square" lIns="50800" tIns="50800" rIns="50800" bIns="50800" anchor="t" anchorCtr="0">
            <a:normAutofit/>
          </a:bodyPr>
          <a:lstStyle/>
          <a:p>
            <a:pPr marL="395111" marR="0" lvl="0" indent="-395111" algn="l" rtl="0">
              <a:lnSpc>
                <a:spcPct val="100000"/>
              </a:lnSpc>
              <a:spcBef>
                <a:spcPts val="0"/>
              </a:spcBef>
              <a:spcAft>
                <a:spcPts val="0"/>
              </a:spcAft>
              <a:buClr>
                <a:srgbClr val="000000"/>
              </a:buClr>
              <a:buSzPts val="2400"/>
              <a:buFont typeface="Helvetica Neue Light"/>
              <a:buChar char="•"/>
            </a:pPr>
            <a:r>
              <a:rPr lang="en-US" sz="3200" b="0" i="0" u="none" strike="noStrike" cap="none">
                <a:solidFill>
                  <a:srgbClr val="000000"/>
                </a:solidFill>
                <a:latin typeface="Helvetica Neue Light"/>
                <a:ea typeface="Helvetica Neue Light"/>
                <a:cs typeface="Helvetica Neue Light"/>
                <a:sym typeface="Helvetica Neue Light"/>
              </a:rPr>
              <a:t>Créer une nouvelle classe</a:t>
            </a:r>
            <a:endParaRPr sz="3200" b="0" i="0" u="none" strike="noStrike" cap="none">
              <a:solidFill>
                <a:srgbClr val="000000"/>
              </a:solidFill>
              <a:latin typeface="Helvetica Neue Light"/>
              <a:ea typeface="Helvetica Neue Light"/>
              <a:cs typeface="Helvetica Neue Light"/>
              <a:sym typeface="Helvetica Neue Light"/>
            </a:endParaRPr>
          </a:p>
          <a:p>
            <a:pPr marL="395111" marR="0" lvl="0" indent="-395111" algn="l" rtl="0">
              <a:lnSpc>
                <a:spcPct val="100000"/>
              </a:lnSpc>
              <a:spcBef>
                <a:spcPts val="0"/>
              </a:spcBef>
              <a:spcAft>
                <a:spcPts val="0"/>
              </a:spcAft>
              <a:buClr>
                <a:srgbClr val="000000"/>
              </a:buClr>
              <a:buSzPts val="2400"/>
              <a:buFont typeface="Helvetica Neue Light"/>
              <a:buChar char="•"/>
            </a:pPr>
            <a:r>
              <a:rPr lang="en-US" sz="3200" b="0" i="0" u="none" strike="noStrike" cap="none">
                <a:solidFill>
                  <a:srgbClr val="000000"/>
                </a:solidFill>
                <a:latin typeface="Helvetica Neue Light"/>
                <a:ea typeface="Helvetica Neue Light"/>
                <a:cs typeface="Helvetica Neue Light"/>
                <a:sym typeface="Helvetica Neue Light"/>
              </a:rPr>
              <a:t>Importer une liste d’élèves au format .csv</a:t>
            </a:r>
            <a:endParaRPr/>
          </a:p>
        </p:txBody>
      </p:sp>
      <p:pic>
        <p:nvPicPr>
          <p:cNvPr id="134" name="Google Shape;134;p8"/>
          <p:cNvPicPr preferRelativeResize="0"/>
          <p:nvPr/>
        </p:nvPicPr>
        <p:blipFill rotWithShape="1">
          <a:blip r:embed="rId3">
            <a:alphaModFix/>
          </a:blip>
          <a:srcRect/>
          <a:stretch/>
        </p:blipFill>
        <p:spPr>
          <a:xfrm>
            <a:off x="577479" y="4367906"/>
            <a:ext cx="11773642" cy="2846588"/>
          </a:xfrm>
          <a:prstGeom prst="rect">
            <a:avLst/>
          </a:prstGeom>
          <a:noFill/>
          <a:ln>
            <a:noFill/>
          </a:ln>
          <a:effectLst>
            <a:outerShdw blurRad="254000" dist="127000" dir="5400000" rotWithShape="0">
              <a:srgbClr val="000000">
                <a:alpha val="69803"/>
              </a:srgbClr>
            </a:outerShdw>
          </a:effectLst>
        </p:spPr>
      </p:pic>
      <p:sp>
        <p:nvSpPr>
          <p:cNvPr id="135" name="Google Shape;135;p8"/>
          <p:cNvSpPr/>
          <p:nvPr/>
        </p:nvSpPr>
        <p:spPr>
          <a:xfrm>
            <a:off x="457200" y="4813300"/>
            <a:ext cx="1270000" cy="1270000"/>
          </a:xfrm>
          <a:prstGeom prst="ellipse">
            <a:avLst/>
          </a:prstGeom>
          <a:noFill/>
          <a:ln w="25400" cap="flat" cmpd="sng">
            <a:solidFill>
              <a:srgbClr val="FF0000"/>
            </a:solidFill>
            <a:prstDash val="solid"/>
            <a:miter lim="400000"/>
            <a:headEnd type="none" w="sm" len="sm"/>
            <a:tailEnd type="none" w="sm" len="sm"/>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36" name="Google Shape;136;p8"/>
          <p:cNvSpPr/>
          <p:nvPr/>
        </p:nvSpPr>
        <p:spPr>
          <a:xfrm>
            <a:off x="5321300" y="5003800"/>
            <a:ext cx="1270000" cy="1270000"/>
          </a:xfrm>
          <a:prstGeom prst="ellipse">
            <a:avLst/>
          </a:prstGeom>
          <a:noFill/>
          <a:ln w="25400" cap="flat" cmpd="sng">
            <a:solidFill>
              <a:srgbClr val="FF0000"/>
            </a:solidFill>
            <a:prstDash val="solid"/>
            <a:miter lim="400000"/>
            <a:headEnd type="none" w="sm" len="sm"/>
            <a:tailEnd type="none" w="sm" len="sm"/>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37" name="Google Shape;137;p8"/>
          <p:cNvPicPr preferRelativeResize="0"/>
          <p:nvPr/>
        </p:nvPicPr>
        <p:blipFill>
          <a:blip r:embed="rId4">
            <a:alphaModFix/>
          </a:blip>
          <a:stretch>
            <a:fillRect/>
          </a:stretch>
        </p:blipFill>
        <p:spPr>
          <a:xfrm>
            <a:off x="131450" y="345950"/>
            <a:ext cx="1270001" cy="12699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a:spLocks noGrp="1"/>
          </p:cNvSpPr>
          <p:nvPr>
            <p:ph type="title"/>
          </p:nvPr>
        </p:nvSpPr>
        <p:spPr>
          <a:xfrm>
            <a:off x="1358875" y="546250"/>
            <a:ext cx="10464900" cy="1365300"/>
          </a:xfrm>
          <a:prstGeom prst="rect">
            <a:avLst/>
          </a:prstGeom>
          <a:noFill/>
          <a:ln>
            <a:noFill/>
          </a:ln>
        </p:spPr>
        <p:txBody>
          <a:bodyPr spcFirstLastPara="1" wrap="square" lIns="50800" tIns="50800" rIns="50800" bIns="50800" anchor="b" anchorCtr="0">
            <a:normAutofit/>
          </a:bodyPr>
          <a:lstStyle/>
          <a:p>
            <a:pPr marL="0" marR="0" lvl="0" indent="0" algn="ctr" rtl="0">
              <a:lnSpc>
                <a:spcPct val="100000"/>
              </a:lnSpc>
              <a:spcBef>
                <a:spcPts val="0"/>
              </a:spcBef>
              <a:spcAft>
                <a:spcPts val="0"/>
              </a:spcAft>
              <a:buClr>
                <a:srgbClr val="000000"/>
              </a:buClr>
              <a:buSzPts val="8000"/>
              <a:buFont typeface="Helvetica Neue Light"/>
              <a:buNone/>
            </a:pPr>
            <a:r>
              <a:rPr lang="en-US" sz="6000" b="0" i="0" u="none" strike="noStrike" cap="none">
                <a:solidFill>
                  <a:srgbClr val="000000"/>
                </a:solidFill>
                <a:latin typeface="Helvetica Neue Light"/>
                <a:ea typeface="Helvetica Neue Light"/>
                <a:cs typeface="Helvetica Neue Light"/>
                <a:sym typeface="Helvetica Neue Light"/>
              </a:rPr>
              <a:t>Le fichier .csv</a:t>
            </a:r>
            <a:endParaRPr sz="6000"/>
          </a:p>
        </p:txBody>
      </p:sp>
      <p:sp>
        <p:nvSpPr>
          <p:cNvPr id="143" name="Google Shape;143;p9"/>
          <p:cNvSpPr txBox="1">
            <a:spLocks noGrp="1"/>
          </p:cNvSpPr>
          <p:nvPr>
            <p:ph type="body" idx="1"/>
          </p:nvPr>
        </p:nvSpPr>
        <p:spPr>
          <a:xfrm>
            <a:off x="1270000" y="2048850"/>
            <a:ext cx="10464900" cy="1130400"/>
          </a:xfrm>
          <a:prstGeom prst="rect">
            <a:avLst/>
          </a:prstGeom>
          <a:noFill/>
          <a:ln>
            <a:noFill/>
          </a:ln>
        </p:spPr>
        <p:txBody>
          <a:bodyPr spcFirstLastPara="1" wrap="square" lIns="50800" tIns="50800" rIns="50800" bIns="50800" anchor="t" anchorCtr="0">
            <a:normAutofit/>
          </a:bodyPr>
          <a:lstStyle/>
          <a:p>
            <a:pPr marL="0" marR="0" lvl="0" indent="0" algn="ctr" rtl="0">
              <a:lnSpc>
                <a:spcPct val="100000"/>
              </a:lnSpc>
              <a:spcBef>
                <a:spcPts val="0"/>
              </a:spcBef>
              <a:spcAft>
                <a:spcPts val="0"/>
              </a:spcAft>
              <a:buClr>
                <a:srgbClr val="000000"/>
              </a:buClr>
              <a:buSzPts val="3200"/>
              <a:buFont typeface="Helvetica Neue Light"/>
              <a:buNone/>
            </a:pPr>
            <a:r>
              <a:rPr lang="en-US" sz="3200" b="0" i="0" u="none" strike="noStrike" cap="none">
                <a:solidFill>
                  <a:srgbClr val="000000"/>
                </a:solidFill>
                <a:latin typeface="Helvetica Neue Light"/>
                <a:ea typeface="Helvetica Neue Light"/>
                <a:cs typeface="Helvetica Neue Light"/>
                <a:sym typeface="Helvetica Neue Light"/>
              </a:rPr>
              <a:t>Il doit contenir : Nom ; Prénom ; identifiant ; MdP </a:t>
            </a:r>
            <a:endParaRPr/>
          </a:p>
        </p:txBody>
      </p:sp>
      <p:pic>
        <p:nvPicPr>
          <p:cNvPr id="144" name="Google Shape;144;p9"/>
          <p:cNvPicPr preferRelativeResize="0"/>
          <p:nvPr/>
        </p:nvPicPr>
        <p:blipFill rotWithShape="1">
          <a:blip r:embed="rId3">
            <a:alphaModFix/>
          </a:blip>
          <a:srcRect/>
          <a:stretch/>
        </p:blipFill>
        <p:spPr>
          <a:xfrm>
            <a:off x="931557" y="3072050"/>
            <a:ext cx="6387136" cy="5965129"/>
          </a:xfrm>
          <a:prstGeom prst="rect">
            <a:avLst/>
          </a:prstGeom>
          <a:noFill/>
          <a:ln>
            <a:noFill/>
          </a:ln>
          <a:effectLst>
            <a:outerShdw blurRad="254000" dist="127000" dir="5400000" rotWithShape="0">
              <a:srgbClr val="000000">
                <a:alpha val="69803"/>
              </a:srgbClr>
            </a:outerShdw>
          </a:effectLst>
        </p:spPr>
      </p:pic>
      <p:sp>
        <p:nvSpPr>
          <p:cNvPr id="145" name="Google Shape;145;p9"/>
          <p:cNvSpPr txBox="1"/>
          <p:nvPr/>
        </p:nvSpPr>
        <p:spPr>
          <a:xfrm>
            <a:off x="8810900" y="3247025"/>
            <a:ext cx="3554700" cy="113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a:solidFill>
                  <a:srgbClr val="FF9900"/>
                </a:solidFill>
                <a:latin typeface="Century Gothic"/>
                <a:ea typeface="Century Gothic"/>
                <a:cs typeface="Century Gothic"/>
                <a:sym typeface="Century Gothic"/>
              </a:rPr>
              <a:t>A créer avec un tableur</a:t>
            </a:r>
            <a:endParaRPr sz="3600" b="1">
              <a:solidFill>
                <a:srgbClr val="FF9900"/>
              </a:solidFill>
              <a:latin typeface="Century Gothic"/>
              <a:ea typeface="Century Gothic"/>
              <a:cs typeface="Century Gothic"/>
              <a:sym typeface="Century Gothic"/>
            </a:endParaRPr>
          </a:p>
        </p:txBody>
      </p:sp>
      <p:grpSp>
        <p:nvGrpSpPr>
          <p:cNvPr id="146" name="Google Shape;146;p9"/>
          <p:cNvGrpSpPr/>
          <p:nvPr/>
        </p:nvGrpSpPr>
        <p:grpSpPr>
          <a:xfrm>
            <a:off x="8693450" y="4445203"/>
            <a:ext cx="3498300" cy="1365300"/>
            <a:chOff x="8693450" y="4445203"/>
            <a:chExt cx="3498300" cy="1365300"/>
          </a:xfrm>
        </p:grpSpPr>
        <p:pic>
          <p:nvPicPr>
            <p:cNvPr id="147" name="Google Shape;147;p9"/>
            <p:cNvPicPr preferRelativeResize="0"/>
            <p:nvPr/>
          </p:nvPicPr>
          <p:blipFill>
            <a:blip r:embed="rId4">
              <a:alphaModFix/>
            </a:blip>
            <a:stretch>
              <a:fillRect/>
            </a:stretch>
          </p:blipFill>
          <p:spPr>
            <a:xfrm>
              <a:off x="8693450" y="4445203"/>
              <a:ext cx="1365300" cy="1365300"/>
            </a:xfrm>
            <a:prstGeom prst="rect">
              <a:avLst/>
            </a:prstGeom>
            <a:noFill/>
            <a:ln>
              <a:noFill/>
            </a:ln>
            <a:effectLst>
              <a:outerShdw blurRad="100013" dist="200025" dir="5400000" algn="bl" rotWithShape="0">
                <a:srgbClr val="000000">
                  <a:alpha val="50000"/>
                </a:srgbClr>
              </a:outerShdw>
            </a:effectLst>
          </p:spPr>
        </p:pic>
        <p:sp>
          <p:nvSpPr>
            <p:cNvPr id="148" name="Google Shape;148;p9"/>
            <p:cNvSpPr txBox="1"/>
            <p:nvPr/>
          </p:nvSpPr>
          <p:spPr>
            <a:xfrm>
              <a:off x="10058750" y="4872400"/>
              <a:ext cx="2133000" cy="51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4800" b="1">
                  <a:solidFill>
                    <a:schemeClr val="dk1"/>
                  </a:solidFill>
                  <a:latin typeface="Century Gothic"/>
                  <a:ea typeface="Century Gothic"/>
                  <a:cs typeface="Century Gothic"/>
                  <a:sym typeface="Century Gothic"/>
                </a:rPr>
                <a:t>Excel</a:t>
              </a:r>
              <a:endParaRPr sz="4800" b="1">
                <a:latin typeface="Century Gothic"/>
                <a:ea typeface="Century Gothic"/>
                <a:cs typeface="Century Gothic"/>
                <a:sym typeface="Century Gothic"/>
              </a:endParaRPr>
            </a:p>
          </p:txBody>
        </p:sp>
      </p:grpSp>
      <p:grpSp>
        <p:nvGrpSpPr>
          <p:cNvPr id="149" name="Google Shape;149;p9"/>
          <p:cNvGrpSpPr/>
          <p:nvPr/>
        </p:nvGrpSpPr>
        <p:grpSpPr>
          <a:xfrm>
            <a:off x="8810900" y="6197200"/>
            <a:ext cx="4396500" cy="1130400"/>
            <a:chOff x="8810900" y="6197200"/>
            <a:chExt cx="4396500" cy="1130400"/>
          </a:xfrm>
        </p:grpSpPr>
        <p:pic>
          <p:nvPicPr>
            <p:cNvPr id="150" name="Google Shape;150;p9"/>
            <p:cNvPicPr preferRelativeResize="0"/>
            <p:nvPr/>
          </p:nvPicPr>
          <p:blipFill>
            <a:blip r:embed="rId5">
              <a:alphaModFix/>
            </a:blip>
            <a:stretch>
              <a:fillRect/>
            </a:stretch>
          </p:blipFill>
          <p:spPr>
            <a:xfrm>
              <a:off x="8810900" y="6197200"/>
              <a:ext cx="1130400" cy="1130400"/>
            </a:xfrm>
            <a:prstGeom prst="rect">
              <a:avLst/>
            </a:prstGeom>
            <a:noFill/>
            <a:ln>
              <a:noFill/>
            </a:ln>
            <a:effectLst>
              <a:outerShdw blurRad="171450" dist="228600" dir="5400000" algn="bl" rotWithShape="0">
                <a:srgbClr val="000000">
                  <a:alpha val="50000"/>
                </a:srgbClr>
              </a:outerShdw>
            </a:effectLst>
          </p:spPr>
        </p:pic>
        <p:sp>
          <p:nvSpPr>
            <p:cNvPr id="151" name="Google Shape;151;p9"/>
            <p:cNvSpPr txBox="1"/>
            <p:nvPr/>
          </p:nvSpPr>
          <p:spPr>
            <a:xfrm>
              <a:off x="9941300" y="6506950"/>
              <a:ext cx="3266100" cy="51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chemeClr val="dk1"/>
                  </a:solidFill>
                  <a:latin typeface="Century Gothic"/>
                  <a:ea typeface="Century Gothic"/>
                  <a:cs typeface="Century Gothic"/>
                  <a:sym typeface="Century Gothic"/>
                </a:rPr>
                <a:t>Libroffice</a:t>
              </a:r>
              <a:endParaRPr sz="4800" b="1">
                <a:latin typeface="Century Gothic"/>
                <a:ea typeface="Century Gothic"/>
                <a:cs typeface="Century Gothic"/>
                <a:sym typeface="Century Gothic"/>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1000"/>
                                        <p:tgtEl>
                                          <p:spTgt spid="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479</Words>
  <Application>Microsoft Office PowerPoint</Application>
  <PresentationFormat>Personnalisé</PresentationFormat>
  <Paragraphs>95</Paragraphs>
  <Slides>23</Slides>
  <Notes>23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23</vt:i4>
      </vt:variant>
    </vt:vector>
  </HeadingPairs>
  <TitlesOfParts>
    <vt:vector size="32" baseType="lpstr">
      <vt:lpstr>Helvetica Neue</vt:lpstr>
      <vt:lpstr>Arial</vt:lpstr>
      <vt:lpstr>Arial-Rounded</vt:lpstr>
      <vt:lpstr>Comfortaa</vt:lpstr>
      <vt:lpstr>Old Standard TT</vt:lpstr>
      <vt:lpstr>Calibri</vt:lpstr>
      <vt:lpstr>Century Gothic</vt:lpstr>
      <vt:lpstr>Helvetica Neue Light</vt:lpstr>
      <vt:lpstr>Paperback</vt:lpstr>
      <vt:lpstr>Automatisons le calcul avec les outils numériques</vt:lpstr>
      <vt:lpstr>Déroulé de formation </vt:lpstr>
      <vt:lpstr>Présentation PowerPoint</vt:lpstr>
      <vt:lpstr>Présentation PowerPoint</vt:lpstr>
      <vt:lpstr>Créer un compte enseignant</vt:lpstr>
      <vt:lpstr>Présentation PowerPoint</vt:lpstr>
      <vt:lpstr>L’interface</vt:lpstr>
      <vt:lpstr>Gérer les effectifs</vt:lpstr>
      <vt:lpstr>Le fichier .csv</vt:lpstr>
      <vt:lpstr>Gérer les effectifs</vt:lpstr>
      <vt:lpstr>Créer des groupes</vt:lpstr>
      <vt:lpstr>Créer des groupes</vt:lpstr>
      <vt:lpstr>Créer une séance</vt:lpstr>
      <vt:lpstr>Créer une séance</vt:lpstr>
      <vt:lpstr>Personnaliser un exercice</vt:lpstr>
      <vt:lpstr>Personnaliser un exercice</vt:lpstr>
      <vt:lpstr>Assigner une séance</vt:lpstr>
      <vt:lpstr>Connexion élève</vt:lpstr>
      <vt:lpstr>Connexion élève</vt:lpstr>
      <vt:lpstr>Connexion élève</vt:lpstr>
      <vt:lpstr>Consultation des résultats</vt:lpstr>
      <vt:lpstr>Autres applications </vt:lpstr>
      <vt:lpstr>Merci de votre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Automatisons le calcul avec les outils numériques</dc:title>
  <dc:creator>Coordo</dc:creator>
  <cp:lastModifiedBy>Fatiha KETTOU</cp:lastModifiedBy>
  <cp:revision>13</cp:revision>
  <dcterms:modified xsi:type="dcterms:W3CDTF">2019-11-26T08:45:36Z</dcterms:modified>
</cp:coreProperties>
</file>